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681" r:id="rId2"/>
    <p:sldId id="644" r:id="rId3"/>
    <p:sldId id="682" r:id="rId4"/>
    <p:sldId id="683" r:id="rId5"/>
    <p:sldId id="684" r:id="rId6"/>
    <p:sldId id="685" r:id="rId7"/>
    <p:sldId id="68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A50021"/>
    <a:srgbClr val="008000"/>
    <a:srgbClr val="996633"/>
    <a:srgbClr val="993300"/>
    <a:srgbClr val="000066"/>
    <a:srgbClr val="CC9900"/>
    <a:srgbClr val="F84108"/>
    <a:srgbClr val="99CCFF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357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8/14/2022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hrist Calls You Into His Purpose (Luke 5:1-11) - YouTube">
            <a:extLst>
              <a:ext uri="{FF2B5EF4-FFF2-40B4-BE49-F238E27FC236}">
                <a16:creationId xmlns:a16="http://schemas.microsoft.com/office/drawing/2014/main" id="{51B3B92D-5A60-B833-88BF-4A892C3CB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115CE2-A31A-F97C-8A3D-7AFFB7C72B62}"/>
              </a:ext>
            </a:extLst>
          </p:cNvPr>
          <p:cNvSpPr txBox="1"/>
          <p:nvPr/>
        </p:nvSpPr>
        <p:spPr>
          <a:xfrm>
            <a:off x="457200" y="3657600"/>
            <a:ext cx="822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Georgia" panose="02040502050405020303" pitchFamily="18" charset="0"/>
              </a:rPr>
              <a:t>“Who Owns the Vineyard?”</a:t>
            </a:r>
          </a:p>
          <a:p>
            <a:pPr algn="ctr"/>
            <a:r>
              <a:rPr lang="en-US" sz="4000" b="1" dirty="0">
                <a:latin typeface="Georgia" panose="02040502050405020303" pitchFamily="18" charset="0"/>
              </a:rPr>
              <a:t>Luke 20:9-19</a:t>
            </a:r>
          </a:p>
        </p:txBody>
      </p:sp>
    </p:spTree>
    <p:extLst>
      <p:ext uri="{BB962C8B-B14F-4D97-AF65-F5344CB8AC3E}">
        <p14:creationId xmlns:p14="http://schemas.microsoft.com/office/powerpoint/2010/main" val="10051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1295400" y="363456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            “Who Owns the Vineyard?”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20:9-19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410355"/>
            <a:ext cx="8458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As we look through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scripture,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 find the main problem surrounding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disobedience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has to do with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authority.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Scripture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adamant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that it is God who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virtually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owns everything;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Ex. 19:5; Job 41:11; Ps. 24:1;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 Cor. 6:19.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God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owns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everything, and with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ownership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comes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authority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do as you desire with that which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owned,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Jer. 18:5-6; Rom. 9:19-21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3649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1295400" y="363456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            “Who Owns the Vineyard?”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20:9-19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410355"/>
            <a:ext cx="8458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the parable Jesus points out the issue with the tenants, (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Jewish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Leadership)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 one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authority,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not one of mistaken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identity,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14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  <a:endParaRPr lang="en-US" sz="2800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When we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disobedient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sin, it’s not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identity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issue, but that we, at that point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reject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His authority.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666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1295400" y="363456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            “Who Owns the Vineyard?”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20:9-19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81000" y="1633091"/>
            <a:ext cx="8458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God Expects a Return On Investment: 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This parable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mirrors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parable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Nobleman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 19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as far 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expecting us to live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fruitful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lives for Him.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God has likewise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blessed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us with tremendous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privileges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well, and with those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privileges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come accountability to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fruit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bearers.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Eph. 2:10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5508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1295400" y="363456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            “Who Owns the Vineyard?”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20:9-19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410355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AA2646-87AA-3737-54B2-43FDE453201E}"/>
              </a:ext>
            </a:extLst>
          </p:cNvPr>
          <p:cNvSpPr txBox="1"/>
          <p:nvPr/>
        </p:nvSpPr>
        <p:spPr>
          <a:xfrm>
            <a:off x="609600" y="1600200"/>
            <a:ext cx="8077200" cy="3901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God’s Great Mercy and Patience:</a:t>
            </a: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Even though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Israel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continuously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rejected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mistreated God’s messengers,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prophets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Heb. 11:32-38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He continued with incredible patience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mercy,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finally sending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Rom. 5:20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Peter 3:9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487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1295400" y="363456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            “Who Owns the Vineyard?”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20:9-19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600200"/>
            <a:ext cx="8458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God’s Great Love for Us: 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Even though God and Jesus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knew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that Jesus would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abused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crucified, He still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willingly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came to be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sacrifice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sin.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Rom.5:8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;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 Jn. 4:9-10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IV.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God’s Righteous Judgement: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As Paul states in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Rom. 11:22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; we should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aware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both God’s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kindness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severity;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His kindness shown in His tremendous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patience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mercy,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His severity in exercising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righteous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judgment on disobedience.</a:t>
            </a:r>
          </a:p>
        </p:txBody>
      </p:sp>
    </p:spTree>
    <p:extLst>
      <p:ext uri="{BB962C8B-B14F-4D97-AF65-F5344CB8AC3E}">
        <p14:creationId xmlns:p14="http://schemas.microsoft.com/office/powerpoint/2010/main" val="2981202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1295400" y="363456"/>
            <a:ext cx="6553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            “Who Owns the Vineyard?”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20:9-19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600200"/>
            <a:ext cx="84582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V.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God’s Final Triumph in Christ: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God’s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purposes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can never be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thwarted,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Isa. 14:27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;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Job 42:2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very One they attempted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destroy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became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downfall,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 Cor. 1:23-24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 God always wins; His enemies always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lose,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Lk. 20:17-18.</a:t>
            </a: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612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70934</TotalTime>
  <Words>445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Bodoni MT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456</cp:revision>
  <dcterms:created xsi:type="dcterms:W3CDTF">2021-01-29T17:24:21Z</dcterms:created>
  <dcterms:modified xsi:type="dcterms:W3CDTF">2022-08-14T14:39:56Z</dcterms:modified>
</cp:coreProperties>
</file>