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6" r:id="rId3"/>
    <p:sldId id="256" r:id="rId4"/>
    <p:sldId id="262" r:id="rId5"/>
    <p:sldId id="261" r:id="rId6"/>
    <p:sldId id="266" r:id="rId7"/>
    <p:sldId id="277" r:id="rId8"/>
    <p:sldId id="257" r:id="rId9"/>
    <p:sldId id="259" r:id="rId10"/>
    <p:sldId id="269" r:id="rId11"/>
    <p:sldId id="270" r:id="rId12"/>
    <p:sldId id="271" r:id="rId13"/>
    <p:sldId id="274" r:id="rId14"/>
    <p:sldId id="267" r:id="rId15"/>
    <p:sldId id="268" r:id="rId16"/>
    <p:sldId id="258" r:id="rId17"/>
    <p:sldId id="272" r:id="rId18"/>
    <p:sldId id="260" r:id="rId19"/>
    <p:sldId id="273" r:id="rId20"/>
    <p:sldId id="263"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userId="b8c820857ccdcb8b" providerId="LiveId" clId="{E25B0B70-408E-49E5-9F3C-CF2A0026E578}"/>
    <pc:docChg chg="undo redo custSel addSld delSld modSld sldOrd modMainMaster">
      <pc:chgData name="Ian" userId="b8c820857ccdcb8b" providerId="LiveId" clId="{E25B0B70-408E-49E5-9F3C-CF2A0026E578}" dt="2021-10-31T01:51:51.021" v="5185"/>
      <pc:docMkLst>
        <pc:docMk/>
      </pc:docMkLst>
      <pc:sldChg chg="ord modTransition modNotesTx">
        <pc:chgData name="Ian" userId="b8c820857ccdcb8b" providerId="LiveId" clId="{E25B0B70-408E-49E5-9F3C-CF2A0026E578}" dt="2021-10-31T01:29:53.718" v="4578"/>
        <pc:sldMkLst>
          <pc:docMk/>
          <pc:sldMk cId="2798955271" sldId="256"/>
        </pc:sldMkLst>
      </pc:sldChg>
      <pc:sldChg chg="modSp mod modTransition">
        <pc:chgData name="Ian" userId="b8c820857ccdcb8b" providerId="LiveId" clId="{E25B0B70-408E-49E5-9F3C-CF2A0026E578}" dt="2021-10-31T01:29:47.828" v="4576"/>
        <pc:sldMkLst>
          <pc:docMk/>
          <pc:sldMk cId="3942017333" sldId="257"/>
        </pc:sldMkLst>
        <pc:spChg chg="mod">
          <ac:chgData name="Ian" userId="b8c820857ccdcb8b" providerId="LiveId" clId="{E25B0B70-408E-49E5-9F3C-CF2A0026E578}" dt="2021-10-29T16:57:50.282" v="1923" actId="20577"/>
          <ac:spMkLst>
            <pc:docMk/>
            <pc:sldMk cId="3942017333" sldId="257"/>
            <ac:spMk id="3" creationId="{5C0FF605-5657-413C-B1E1-FA5BE9F01722}"/>
          </ac:spMkLst>
        </pc:spChg>
      </pc:sldChg>
      <pc:sldChg chg="modSp mod modTransition">
        <pc:chgData name="Ian" userId="b8c820857ccdcb8b" providerId="LiveId" clId="{E25B0B70-408E-49E5-9F3C-CF2A0026E578}" dt="2021-10-31T01:29:47.828" v="4576"/>
        <pc:sldMkLst>
          <pc:docMk/>
          <pc:sldMk cId="1629530805" sldId="258"/>
        </pc:sldMkLst>
        <pc:spChg chg="mod">
          <ac:chgData name="Ian" userId="b8c820857ccdcb8b" providerId="LiveId" clId="{E25B0B70-408E-49E5-9F3C-CF2A0026E578}" dt="2021-10-29T18:38:50.535" v="2280" actId="20577"/>
          <ac:spMkLst>
            <pc:docMk/>
            <pc:sldMk cId="1629530805" sldId="258"/>
            <ac:spMk id="2" creationId="{1066EC41-2884-473B-82E0-A60D3D03ACD2}"/>
          </ac:spMkLst>
        </pc:spChg>
        <pc:spChg chg="mod">
          <ac:chgData name="Ian" userId="b8c820857ccdcb8b" providerId="LiveId" clId="{E25B0B70-408E-49E5-9F3C-CF2A0026E578}" dt="2021-10-29T17:31:57.414" v="2256" actId="20577"/>
          <ac:spMkLst>
            <pc:docMk/>
            <pc:sldMk cId="1629530805" sldId="258"/>
            <ac:spMk id="3" creationId="{A3594318-4944-4968-B58C-202A5ED849D5}"/>
          </ac:spMkLst>
        </pc:spChg>
      </pc:sldChg>
      <pc:sldChg chg="modSp mod modTransition">
        <pc:chgData name="Ian" userId="b8c820857ccdcb8b" providerId="LiveId" clId="{E25B0B70-408E-49E5-9F3C-CF2A0026E578}" dt="2021-10-31T01:29:47.828" v="4576"/>
        <pc:sldMkLst>
          <pc:docMk/>
          <pc:sldMk cId="4000304497" sldId="259"/>
        </pc:sldMkLst>
        <pc:spChg chg="mod">
          <ac:chgData name="Ian" userId="b8c820857ccdcb8b" providerId="LiveId" clId="{E25B0B70-408E-49E5-9F3C-CF2A0026E578}" dt="2021-10-29T17:26:48.502" v="2180" actId="20577"/>
          <ac:spMkLst>
            <pc:docMk/>
            <pc:sldMk cId="4000304497" sldId="259"/>
            <ac:spMk id="4" creationId="{C931DAF7-0F40-4306-BB0B-8E40A8BF0ED7}"/>
          </ac:spMkLst>
        </pc:spChg>
      </pc:sldChg>
      <pc:sldChg chg="modSp mod modTransition">
        <pc:chgData name="Ian" userId="b8c820857ccdcb8b" providerId="LiveId" clId="{E25B0B70-408E-49E5-9F3C-CF2A0026E578}" dt="2021-10-31T01:29:47.828" v="4576"/>
        <pc:sldMkLst>
          <pc:docMk/>
          <pc:sldMk cId="4038607675" sldId="260"/>
        </pc:sldMkLst>
        <pc:spChg chg="mod">
          <ac:chgData name="Ian" userId="b8c820857ccdcb8b" providerId="LiveId" clId="{E25B0B70-408E-49E5-9F3C-CF2A0026E578}" dt="2021-10-31T01:26:01.357" v="4574" actId="20577"/>
          <ac:spMkLst>
            <pc:docMk/>
            <pc:sldMk cId="4038607675" sldId="260"/>
            <ac:spMk id="3" creationId="{8BD798B2-DFE7-40E9-8BFE-D28BDB04F047}"/>
          </ac:spMkLst>
        </pc:spChg>
      </pc:sldChg>
      <pc:sldChg chg="modTransition modNotesTx">
        <pc:chgData name="Ian" userId="b8c820857ccdcb8b" providerId="LiveId" clId="{E25B0B70-408E-49E5-9F3C-CF2A0026E578}" dt="2021-10-31T01:29:47.828" v="4576"/>
        <pc:sldMkLst>
          <pc:docMk/>
          <pc:sldMk cId="2348107136" sldId="261"/>
        </pc:sldMkLst>
      </pc:sldChg>
      <pc:sldChg chg="modTransition">
        <pc:chgData name="Ian" userId="b8c820857ccdcb8b" providerId="LiveId" clId="{E25B0B70-408E-49E5-9F3C-CF2A0026E578}" dt="2021-10-31T01:29:47.828" v="4576"/>
        <pc:sldMkLst>
          <pc:docMk/>
          <pc:sldMk cId="2294319064" sldId="262"/>
        </pc:sldMkLst>
      </pc:sldChg>
      <pc:sldChg chg="modSp new mod modTransition modNotesTx">
        <pc:chgData name="Ian" userId="b8c820857ccdcb8b" providerId="LiveId" clId="{E25B0B70-408E-49E5-9F3C-CF2A0026E578}" dt="2021-10-31T01:29:47.828" v="4576"/>
        <pc:sldMkLst>
          <pc:docMk/>
          <pc:sldMk cId="1209674146" sldId="263"/>
        </pc:sldMkLst>
        <pc:spChg chg="mod">
          <ac:chgData name="Ian" userId="b8c820857ccdcb8b" providerId="LiveId" clId="{E25B0B70-408E-49E5-9F3C-CF2A0026E578}" dt="2021-10-29T17:20:23.286" v="2147" actId="27636"/>
          <ac:spMkLst>
            <pc:docMk/>
            <pc:sldMk cId="1209674146" sldId="263"/>
            <ac:spMk id="2" creationId="{3D4B2036-43D0-41AE-97EF-7882991584BD}"/>
          </ac:spMkLst>
        </pc:spChg>
        <pc:spChg chg="mod">
          <ac:chgData name="Ian" userId="b8c820857ccdcb8b" providerId="LiveId" clId="{E25B0B70-408E-49E5-9F3C-CF2A0026E578}" dt="2021-10-29T21:09:53.599" v="2999" actId="20577"/>
          <ac:spMkLst>
            <pc:docMk/>
            <pc:sldMk cId="1209674146" sldId="263"/>
            <ac:spMk id="3" creationId="{F7AA0EC5-0334-48E4-B70C-D1032A50D284}"/>
          </ac:spMkLst>
        </pc:spChg>
      </pc:sldChg>
      <pc:sldChg chg="modSp new mod modTransition modNotesTx">
        <pc:chgData name="Ian" userId="b8c820857ccdcb8b" providerId="LiveId" clId="{E25B0B70-408E-49E5-9F3C-CF2A0026E578}" dt="2021-10-31T01:29:47.828" v="4576"/>
        <pc:sldMkLst>
          <pc:docMk/>
          <pc:sldMk cId="2536009482" sldId="264"/>
        </pc:sldMkLst>
        <pc:spChg chg="mod">
          <ac:chgData name="Ian" userId="b8c820857ccdcb8b" providerId="LiveId" clId="{E25B0B70-408E-49E5-9F3C-CF2A0026E578}" dt="2021-10-29T17:21:26.684" v="2154" actId="20577"/>
          <ac:spMkLst>
            <pc:docMk/>
            <pc:sldMk cId="2536009482" sldId="264"/>
            <ac:spMk id="2" creationId="{0324C9A7-CEB7-46FF-92D4-5CB0F3028888}"/>
          </ac:spMkLst>
        </pc:spChg>
        <pc:spChg chg="mod">
          <ac:chgData name="Ian" userId="b8c820857ccdcb8b" providerId="LiveId" clId="{E25B0B70-408E-49E5-9F3C-CF2A0026E578}" dt="2021-10-30T17:52:35.088" v="3447" actId="20577"/>
          <ac:spMkLst>
            <pc:docMk/>
            <pc:sldMk cId="2536009482" sldId="264"/>
            <ac:spMk id="3" creationId="{95AA995F-045F-4CFC-AFA4-101A210D01AB}"/>
          </ac:spMkLst>
        </pc:spChg>
      </pc:sldChg>
      <pc:sldChg chg="modSp new mod modTransition">
        <pc:chgData name="Ian" userId="b8c820857ccdcb8b" providerId="LiveId" clId="{E25B0B70-408E-49E5-9F3C-CF2A0026E578}" dt="2021-10-31T01:29:47.828" v="4576"/>
        <pc:sldMkLst>
          <pc:docMk/>
          <pc:sldMk cId="2601078760" sldId="265"/>
        </pc:sldMkLst>
        <pc:spChg chg="mod">
          <ac:chgData name="Ian" userId="b8c820857ccdcb8b" providerId="LiveId" clId="{E25B0B70-408E-49E5-9F3C-CF2A0026E578}" dt="2021-10-29T17:22:30.548" v="2163" actId="20577"/>
          <ac:spMkLst>
            <pc:docMk/>
            <pc:sldMk cId="2601078760" sldId="265"/>
            <ac:spMk id="2" creationId="{09E97CE4-C199-4AF2-9A2E-01EDF7D35401}"/>
          </ac:spMkLst>
        </pc:spChg>
        <pc:spChg chg="mod">
          <ac:chgData name="Ian" userId="b8c820857ccdcb8b" providerId="LiveId" clId="{E25B0B70-408E-49E5-9F3C-CF2A0026E578}" dt="2021-10-30T18:11:23.238" v="4094" actId="20577"/>
          <ac:spMkLst>
            <pc:docMk/>
            <pc:sldMk cId="2601078760" sldId="265"/>
            <ac:spMk id="3" creationId="{F4E781AC-FCC1-486A-8F21-DF4B58E9DE4E}"/>
          </ac:spMkLst>
        </pc:spChg>
      </pc:sldChg>
      <pc:sldChg chg="delSp modSp new mod modTransition modNotesTx">
        <pc:chgData name="Ian" userId="b8c820857ccdcb8b" providerId="LiveId" clId="{E25B0B70-408E-49E5-9F3C-CF2A0026E578}" dt="2021-10-31T01:29:47.828" v="4576"/>
        <pc:sldMkLst>
          <pc:docMk/>
          <pc:sldMk cId="1107799247" sldId="266"/>
        </pc:sldMkLst>
        <pc:spChg chg="mod">
          <ac:chgData name="Ian" userId="b8c820857ccdcb8b" providerId="LiveId" clId="{E25B0B70-408E-49E5-9F3C-CF2A0026E578}" dt="2021-10-27T17:28:43.397" v="355" actId="14100"/>
          <ac:spMkLst>
            <pc:docMk/>
            <pc:sldMk cId="1107799247" sldId="266"/>
            <ac:spMk id="2" creationId="{285E2A2E-72F9-4BA6-943C-28AA21B3DEAE}"/>
          </ac:spMkLst>
        </pc:spChg>
        <pc:spChg chg="del">
          <ac:chgData name="Ian" userId="b8c820857ccdcb8b" providerId="LiveId" clId="{E25B0B70-408E-49E5-9F3C-CF2A0026E578}" dt="2021-10-26T23:25:03.335" v="107" actId="21"/>
          <ac:spMkLst>
            <pc:docMk/>
            <pc:sldMk cId="1107799247" sldId="266"/>
            <ac:spMk id="3" creationId="{2530EC95-CBD5-4418-B9ED-341B8CD2F250}"/>
          </ac:spMkLst>
        </pc:spChg>
      </pc:sldChg>
      <pc:sldChg chg="modSp new mod modTransition">
        <pc:chgData name="Ian" userId="b8c820857ccdcb8b" providerId="LiveId" clId="{E25B0B70-408E-49E5-9F3C-CF2A0026E578}" dt="2021-10-31T01:29:47.828" v="4576"/>
        <pc:sldMkLst>
          <pc:docMk/>
          <pc:sldMk cId="1312438821" sldId="267"/>
        </pc:sldMkLst>
        <pc:spChg chg="mod">
          <ac:chgData name="Ian" userId="b8c820857ccdcb8b" providerId="LiveId" clId="{E25B0B70-408E-49E5-9F3C-CF2A0026E578}" dt="2021-10-28T15:38:02.376" v="1495" actId="20577"/>
          <ac:spMkLst>
            <pc:docMk/>
            <pc:sldMk cId="1312438821" sldId="267"/>
            <ac:spMk id="2" creationId="{097E7376-F5F5-4E36-A379-FDA79AC7AB8F}"/>
          </ac:spMkLst>
        </pc:spChg>
      </pc:sldChg>
      <pc:sldChg chg="modSp new mod modTransition modNotesTx">
        <pc:chgData name="Ian" userId="b8c820857ccdcb8b" providerId="LiveId" clId="{E25B0B70-408E-49E5-9F3C-CF2A0026E578}" dt="2021-10-31T01:29:47.828" v="4576"/>
        <pc:sldMkLst>
          <pc:docMk/>
          <pc:sldMk cId="3680690348" sldId="268"/>
        </pc:sldMkLst>
        <pc:spChg chg="mod">
          <ac:chgData name="Ian" userId="b8c820857ccdcb8b" providerId="LiveId" clId="{E25B0B70-408E-49E5-9F3C-CF2A0026E578}" dt="2021-10-28T15:40:02.424" v="1625" actId="20577"/>
          <ac:spMkLst>
            <pc:docMk/>
            <pc:sldMk cId="3680690348" sldId="268"/>
            <ac:spMk id="2" creationId="{0316E84C-E5F3-4A8D-996C-9EC32B6B4951}"/>
          </ac:spMkLst>
        </pc:spChg>
      </pc:sldChg>
      <pc:sldChg chg="modSp new mod modTransition">
        <pc:chgData name="Ian" userId="b8c820857ccdcb8b" providerId="LiveId" clId="{E25B0B70-408E-49E5-9F3C-CF2A0026E578}" dt="2021-10-31T01:29:47.828" v="4576"/>
        <pc:sldMkLst>
          <pc:docMk/>
          <pc:sldMk cId="1626387618" sldId="269"/>
        </pc:sldMkLst>
        <pc:spChg chg="mod">
          <ac:chgData name="Ian" userId="b8c820857ccdcb8b" providerId="LiveId" clId="{E25B0B70-408E-49E5-9F3C-CF2A0026E578}" dt="2021-10-28T17:13:23.756" v="1903" actId="20577"/>
          <ac:spMkLst>
            <pc:docMk/>
            <pc:sldMk cId="1626387618" sldId="269"/>
            <ac:spMk id="2" creationId="{A10B776B-5067-4A0D-9A80-F1C695EA4EEA}"/>
          </ac:spMkLst>
        </pc:spChg>
      </pc:sldChg>
      <pc:sldChg chg="modSp new mod modTransition">
        <pc:chgData name="Ian" userId="b8c820857ccdcb8b" providerId="LiveId" clId="{E25B0B70-408E-49E5-9F3C-CF2A0026E578}" dt="2021-10-31T01:29:47.828" v="4576"/>
        <pc:sldMkLst>
          <pc:docMk/>
          <pc:sldMk cId="2912103190" sldId="270"/>
        </pc:sldMkLst>
        <pc:spChg chg="mod">
          <ac:chgData name="Ian" userId="b8c820857ccdcb8b" providerId="LiveId" clId="{E25B0B70-408E-49E5-9F3C-CF2A0026E578}" dt="2021-10-29T17:10:07.373" v="2077" actId="20577"/>
          <ac:spMkLst>
            <pc:docMk/>
            <pc:sldMk cId="2912103190" sldId="270"/>
            <ac:spMk id="2" creationId="{EB258D9E-25EB-404B-8EAB-2D3FA576C4AD}"/>
          </ac:spMkLst>
        </pc:spChg>
      </pc:sldChg>
      <pc:sldChg chg="modSp new mod modTransition">
        <pc:chgData name="Ian" userId="b8c820857ccdcb8b" providerId="LiveId" clId="{E25B0B70-408E-49E5-9F3C-CF2A0026E578}" dt="2021-10-31T01:29:47.828" v="4576"/>
        <pc:sldMkLst>
          <pc:docMk/>
          <pc:sldMk cId="3139747126" sldId="271"/>
        </pc:sldMkLst>
        <pc:spChg chg="mod">
          <ac:chgData name="Ian" userId="b8c820857ccdcb8b" providerId="LiveId" clId="{E25B0B70-408E-49E5-9F3C-CF2A0026E578}" dt="2021-10-29T17:17:58.720" v="2127" actId="20577"/>
          <ac:spMkLst>
            <pc:docMk/>
            <pc:sldMk cId="3139747126" sldId="271"/>
            <ac:spMk id="2" creationId="{A05E64C4-BFFF-4139-A52C-36D72A18A804}"/>
          </ac:spMkLst>
        </pc:spChg>
      </pc:sldChg>
      <pc:sldChg chg="addSp delSp modSp new mod modTransition modClrScheme chgLayout modNotesTx">
        <pc:chgData name="Ian" userId="b8c820857ccdcb8b" providerId="LiveId" clId="{E25B0B70-408E-49E5-9F3C-CF2A0026E578}" dt="2021-10-31T01:29:47.828" v="4576"/>
        <pc:sldMkLst>
          <pc:docMk/>
          <pc:sldMk cId="3829058615" sldId="272"/>
        </pc:sldMkLst>
        <pc:spChg chg="del">
          <ac:chgData name="Ian" userId="b8c820857ccdcb8b" providerId="LiveId" clId="{E25B0B70-408E-49E5-9F3C-CF2A0026E578}" dt="2021-10-29T18:32:34.622" v="2258" actId="700"/>
          <ac:spMkLst>
            <pc:docMk/>
            <pc:sldMk cId="3829058615" sldId="272"/>
            <ac:spMk id="2" creationId="{8B8412BE-7A2B-4CDB-9101-E1D56B763096}"/>
          </ac:spMkLst>
        </pc:spChg>
        <pc:spChg chg="del mod ord">
          <ac:chgData name="Ian" userId="b8c820857ccdcb8b" providerId="LiveId" clId="{E25B0B70-408E-49E5-9F3C-CF2A0026E578}" dt="2021-10-29T18:32:34.622" v="2258" actId="700"/>
          <ac:spMkLst>
            <pc:docMk/>
            <pc:sldMk cId="3829058615" sldId="272"/>
            <ac:spMk id="3" creationId="{DCCD9A4C-E14D-43D0-A242-BC8838BBED61}"/>
          </ac:spMkLst>
        </pc:spChg>
        <pc:spChg chg="add mod ord">
          <ac:chgData name="Ian" userId="b8c820857ccdcb8b" providerId="LiveId" clId="{E25B0B70-408E-49E5-9F3C-CF2A0026E578}" dt="2021-10-29T20:56:51.721" v="2550" actId="20577"/>
          <ac:spMkLst>
            <pc:docMk/>
            <pc:sldMk cId="3829058615" sldId="272"/>
            <ac:spMk id="4" creationId="{BCBA9618-5DA8-4F64-A0DA-F579F67C63D4}"/>
          </ac:spMkLst>
        </pc:spChg>
      </pc:sldChg>
      <pc:sldChg chg="addSp delSp modSp new mod ord modTransition modClrScheme chgLayout modNotesTx">
        <pc:chgData name="Ian" userId="b8c820857ccdcb8b" providerId="LiveId" clId="{E25B0B70-408E-49E5-9F3C-CF2A0026E578}" dt="2021-10-31T01:29:47.828" v="4576"/>
        <pc:sldMkLst>
          <pc:docMk/>
          <pc:sldMk cId="4250246703" sldId="273"/>
        </pc:sldMkLst>
        <pc:spChg chg="del">
          <ac:chgData name="Ian" userId="b8c820857ccdcb8b" providerId="LiveId" clId="{E25B0B70-408E-49E5-9F3C-CF2A0026E578}" dt="2021-10-29T21:05:46.071" v="2645" actId="700"/>
          <ac:spMkLst>
            <pc:docMk/>
            <pc:sldMk cId="4250246703" sldId="273"/>
            <ac:spMk id="2" creationId="{191EF40C-40C2-4D58-9DC5-E5FDAD02DA7B}"/>
          </ac:spMkLst>
        </pc:spChg>
        <pc:spChg chg="del mod ord">
          <ac:chgData name="Ian" userId="b8c820857ccdcb8b" providerId="LiveId" clId="{E25B0B70-408E-49E5-9F3C-CF2A0026E578}" dt="2021-10-29T21:05:46.071" v="2645" actId="700"/>
          <ac:spMkLst>
            <pc:docMk/>
            <pc:sldMk cId="4250246703" sldId="273"/>
            <ac:spMk id="3" creationId="{A5D53A04-906F-40EA-93C2-6C9ACB72A6DD}"/>
          </ac:spMkLst>
        </pc:spChg>
        <pc:spChg chg="add mod ord">
          <ac:chgData name="Ian" userId="b8c820857ccdcb8b" providerId="LiveId" clId="{E25B0B70-408E-49E5-9F3C-CF2A0026E578}" dt="2021-10-29T21:06:52.985" v="2808" actId="20577"/>
          <ac:spMkLst>
            <pc:docMk/>
            <pc:sldMk cId="4250246703" sldId="273"/>
            <ac:spMk id="4" creationId="{66C1279A-C842-484F-9808-3A7E7E37BDFE}"/>
          </ac:spMkLst>
        </pc:spChg>
      </pc:sldChg>
      <pc:sldChg chg="modSp new mod modTransition">
        <pc:chgData name="Ian" userId="b8c820857ccdcb8b" providerId="LiveId" clId="{E25B0B70-408E-49E5-9F3C-CF2A0026E578}" dt="2021-10-31T01:29:47.828" v="4576"/>
        <pc:sldMkLst>
          <pc:docMk/>
          <pc:sldMk cId="728152724" sldId="274"/>
        </pc:sldMkLst>
        <pc:spChg chg="mod">
          <ac:chgData name="Ian" userId="b8c820857ccdcb8b" providerId="LiveId" clId="{E25B0B70-408E-49E5-9F3C-CF2A0026E578}" dt="2021-10-30T17:27:17.298" v="3175" actId="14100"/>
          <ac:spMkLst>
            <pc:docMk/>
            <pc:sldMk cId="728152724" sldId="274"/>
            <ac:spMk id="2" creationId="{A5CA99C6-28C4-4AEE-97DC-F63458D52216}"/>
          </ac:spMkLst>
        </pc:spChg>
        <pc:spChg chg="mod">
          <ac:chgData name="Ian" userId="b8c820857ccdcb8b" providerId="LiveId" clId="{E25B0B70-408E-49E5-9F3C-CF2A0026E578}" dt="2021-10-30T18:21:57.513" v="4313" actId="20577"/>
          <ac:spMkLst>
            <pc:docMk/>
            <pc:sldMk cId="728152724" sldId="274"/>
            <ac:spMk id="3" creationId="{9BDFEAD2-D384-4B3E-84A4-7B92321A2FBB}"/>
          </ac:spMkLst>
        </pc:spChg>
        <pc:spChg chg="mod">
          <ac:chgData name="Ian" userId="b8c820857ccdcb8b" providerId="LiveId" clId="{E25B0B70-408E-49E5-9F3C-CF2A0026E578}" dt="2021-10-30T18:21:19.999" v="4312" actId="20577"/>
          <ac:spMkLst>
            <pc:docMk/>
            <pc:sldMk cId="728152724" sldId="274"/>
            <ac:spMk id="4" creationId="{C05F78CE-893C-4029-ACCF-5D8685AE7B7C}"/>
          </ac:spMkLst>
        </pc:spChg>
      </pc:sldChg>
      <pc:sldChg chg="addSp delSp modSp new mod modTransition setBg modClrScheme chgLayout modNotesTx">
        <pc:chgData name="Ian" userId="b8c820857ccdcb8b" providerId="LiveId" clId="{E25B0B70-408E-49E5-9F3C-CF2A0026E578}" dt="2021-10-31T01:29:47.828" v="4576"/>
        <pc:sldMkLst>
          <pc:docMk/>
          <pc:sldMk cId="4152667792" sldId="275"/>
        </pc:sldMkLst>
        <pc:spChg chg="del">
          <ac:chgData name="Ian" userId="b8c820857ccdcb8b" providerId="LiveId" clId="{E25B0B70-408E-49E5-9F3C-CF2A0026E578}" dt="2021-10-30T23:20:02.936" v="4315" actId="700"/>
          <ac:spMkLst>
            <pc:docMk/>
            <pc:sldMk cId="4152667792" sldId="275"/>
            <ac:spMk id="2" creationId="{312A171F-0698-49B2-BC8D-3D117B823629}"/>
          </ac:spMkLst>
        </pc:spChg>
        <pc:spChg chg="del">
          <ac:chgData name="Ian" userId="b8c820857ccdcb8b" providerId="LiveId" clId="{E25B0B70-408E-49E5-9F3C-CF2A0026E578}" dt="2021-10-30T23:20:02.936" v="4315" actId="700"/>
          <ac:spMkLst>
            <pc:docMk/>
            <pc:sldMk cId="4152667792" sldId="275"/>
            <ac:spMk id="3" creationId="{311036E8-EA72-4124-9056-C24647B8553B}"/>
          </ac:spMkLst>
        </pc:spChg>
        <pc:picChg chg="add del mod">
          <ac:chgData name="Ian" userId="b8c820857ccdcb8b" providerId="LiveId" clId="{E25B0B70-408E-49E5-9F3C-CF2A0026E578}" dt="2021-10-30T23:20:42.375" v="4327"/>
          <ac:picMkLst>
            <pc:docMk/>
            <pc:sldMk cId="4152667792" sldId="275"/>
            <ac:picMk id="4" creationId="{21535283-AE2E-4A88-A6AC-526377E77A0B}"/>
          </ac:picMkLst>
        </pc:picChg>
        <pc:picChg chg="add del mod">
          <ac:chgData name="Ian" userId="b8c820857ccdcb8b" providerId="LiveId" clId="{E25B0B70-408E-49E5-9F3C-CF2A0026E578}" dt="2021-10-31T00:02:52.656" v="4329" actId="21"/>
          <ac:picMkLst>
            <pc:docMk/>
            <pc:sldMk cId="4152667792" sldId="275"/>
            <ac:picMk id="6" creationId="{7E2AC2DC-1B05-4263-9939-0D9E670D9175}"/>
          </ac:picMkLst>
        </pc:picChg>
        <pc:picChg chg="add mod">
          <ac:chgData name="Ian" userId="b8c820857ccdcb8b" providerId="LiveId" clId="{E25B0B70-408E-49E5-9F3C-CF2A0026E578}" dt="2021-10-31T00:03:57.633" v="4334" actId="14100"/>
          <ac:picMkLst>
            <pc:docMk/>
            <pc:sldMk cId="4152667792" sldId="275"/>
            <ac:picMk id="8" creationId="{16495EFB-82B8-4E39-8CA8-81E8B5006BBF}"/>
          </ac:picMkLst>
        </pc:picChg>
      </pc:sldChg>
      <pc:sldChg chg="addSp modSp new mod modTransition setBg modNotesTx">
        <pc:chgData name="Ian" userId="b8c820857ccdcb8b" providerId="LiveId" clId="{E25B0B70-408E-49E5-9F3C-CF2A0026E578}" dt="2021-10-31T01:48:27.355" v="5183" actId="20577"/>
        <pc:sldMkLst>
          <pc:docMk/>
          <pc:sldMk cId="4156704194" sldId="276"/>
        </pc:sldMkLst>
        <pc:spChg chg="add mod">
          <ac:chgData name="Ian" userId="b8c820857ccdcb8b" providerId="LiveId" clId="{E25B0B70-408E-49E5-9F3C-CF2A0026E578}" dt="2021-10-31T01:22:51.797" v="4563" actId="20577"/>
          <ac:spMkLst>
            <pc:docMk/>
            <pc:sldMk cId="4156704194" sldId="276"/>
            <ac:spMk id="4" creationId="{85A6E3A2-1609-4013-A6FD-F85989DF6BBA}"/>
          </ac:spMkLst>
        </pc:spChg>
        <pc:picChg chg="add mod">
          <ac:chgData name="Ian" userId="b8c820857ccdcb8b" providerId="LiveId" clId="{E25B0B70-408E-49E5-9F3C-CF2A0026E578}" dt="2021-10-31T01:17:45.164" v="4449" actId="14100"/>
          <ac:picMkLst>
            <pc:docMk/>
            <pc:sldMk cId="4156704194" sldId="276"/>
            <ac:picMk id="3" creationId="{9C8B58CF-2C64-4700-A6F1-8FF2681B9787}"/>
          </ac:picMkLst>
        </pc:picChg>
      </pc:sldChg>
      <pc:sldChg chg="addSp delSp modSp new mod ord modClrScheme chgLayout modNotesTx">
        <pc:chgData name="Ian" userId="b8c820857ccdcb8b" providerId="LiveId" clId="{E25B0B70-408E-49E5-9F3C-CF2A0026E578}" dt="2021-10-31T01:51:51.021" v="5185"/>
        <pc:sldMkLst>
          <pc:docMk/>
          <pc:sldMk cId="1894375641" sldId="277"/>
        </pc:sldMkLst>
        <pc:spChg chg="del">
          <ac:chgData name="Ian" userId="b8c820857ccdcb8b" providerId="LiveId" clId="{E25B0B70-408E-49E5-9F3C-CF2A0026E578}" dt="2021-10-31T01:42:18.905" v="4751" actId="700"/>
          <ac:spMkLst>
            <pc:docMk/>
            <pc:sldMk cId="1894375641" sldId="277"/>
            <ac:spMk id="2" creationId="{6701B273-161E-4121-B918-49059DF3136B}"/>
          </ac:spMkLst>
        </pc:spChg>
        <pc:spChg chg="del mod ord">
          <ac:chgData name="Ian" userId="b8c820857ccdcb8b" providerId="LiveId" clId="{E25B0B70-408E-49E5-9F3C-CF2A0026E578}" dt="2021-10-31T01:42:18.905" v="4751" actId="700"/>
          <ac:spMkLst>
            <pc:docMk/>
            <pc:sldMk cId="1894375641" sldId="277"/>
            <ac:spMk id="3" creationId="{1890E959-B4B9-4BE4-B9F8-D7D63E42D6DF}"/>
          </ac:spMkLst>
        </pc:spChg>
        <pc:spChg chg="add mod ord">
          <ac:chgData name="Ian" userId="b8c820857ccdcb8b" providerId="LiveId" clId="{E25B0B70-408E-49E5-9F3C-CF2A0026E578}" dt="2021-10-31T01:42:54.399" v="4773" actId="20577"/>
          <ac:spMkLst>
            <pc:docMk/>
            <pc:sldMk cId="1894375641" sldId="277"/>
            <ac:spMk id="4" creationId="{148A14FF-307C-4D6A-9E7D-4D8EF2F88786}"/>
          </ac:spMkLst>
        </pc:spChg>
      </pc:sldChg>
      <pc:sldChg chg="addSp delSp modSp new del mod chgLayout">
        <pc:chgData name="Ian" userId="b8c820857ccdcb8b" providerId="LiveId" clId="{E25B0B70-408E-49E5-9F3C-CF2A0026E578}" dt="2021-10-31T01:36:47.485" v="4749" actId="2696"/>
        <pc:sldMkLst>
          <pc:docMk/>
          <pc:sldMk cId="4284393509" sldId="277"/>
        </pc:sldMkLst>
        <pc:spChg chg="del">
          <ac:chgData name="Ian" userId="b8c820857ccdcb8b" providerId="LiveId" clId="{E25B0B70-408E-49E5-9F3C-CF2A0026E578}" dt="2021-10-31T01:34:19.456" v="4580" actId="700"/>
          <ac:spMkLst>
            <pc:docMk/>
            <pc:sldMk cId="4284393509" sldId="277"/>
            <ac:spMk id="2" creationId="{4DA897B9-58A5-4654-ADA7-952FF894765B}"/>
          </ac:spMkLst>
        </pc:spChg>
        <pc:spChg chg="del">
          <ac:chgData name="Ian" userId="b8c820857ccdcb8b" providerId="LiveId" clId="{E25B0B70-408E-49E5-9F3C-CF2A0026E578}" dt="2021-10-31T01:34:19.456" v="4580" actId="700"/>
          <ac:spMkLst>
            <pc:docMk/>
            <pc:sldMk cId="4284393509" sldId="277"/>
            <ac:spMk id="3" creationId="{76DAE4E0-EB6E-4ED3-8BA2-8C26FF013695}"/>
          </ac:spMkLst>
        </pc:spChg>
        <pc:spChg chg="add del mod ord">
          <ac:chgData name="Ian" userId="b8c820857ccdcb8b" providerId="LiveId" clId="{E25B0B70-408E-49E5-9F3C-CF2A0026E578}" dt="2021-10-31T01:36:06.595" v="4748" actId="20577"/>
          <ac:spMkLst>
            <pc:docMk/>
            <pc:sldMk cId="4284393509" sldId="277"/>
            <ac:spMk id="4" creationId="{4592780B-E788-4042-BD3D-1507E3EBB85C}"/>
          </ac:spMkLst>
        </pc:spChg>
        <pc:spChg chg="add del mod ord">
          <ac:chgData name="Ian" userId="b8c820857ccdcb8b" providerId="LiveId" clId="{E25B0B70-408E-49E5-9F3C-CF2A0026E578}" dt="2021-10-31T01:34:37.713" v="4583" actId="21"/>
          <ac:spMkLst>
            <pc:docMk/>
            <pc:sldMk cId="4284393509" sldId="277"/>
            <ac:spMk id="5" creationId="{4DFBF387-34A5-4482-89B9-C72FCFAC10C4}"/>
          </ac:spMkLst>
        </pc:spChg>
      </pc:sldChg>
      <pc:sldMasterChg chg="modTransition modSldLayout">
        <pc:chgData name="Ian" userId="b8c820857ccdcb8b" providerId="LiveId" clId="{E25B0B70-408E-49E5-9F3C-CF2A0026E578}" dt="2021-10-31T01:29:47.828" v="4576"/>
        <pc:sldMasterMkLst>
          <pc:docMk/>
          <pc:sldMasterMk cId="1912598102" sldId="2147483648"/>
        </pc:sldMasterMkLst>
        <pc:sldLayoutChg chg="modTransition">
          <pc:chgData name="Ian" userId="b8c820857ccdcb8b" providerId="LiveId" clId="{E25B0B70-408E-49E5-9F3C-CF2A0026E578}" dt="2021-10-31T01:29:47.828" v="4576"/>
          <pc:sldLayoutMkLst>
            <pc:docMk/>
            <pc:sldMasterMk cId="1912598102" sldId="2147483648"/>
            <pc:sldLayoutMk cId="3709197191" sldId="2147483649"/>
          </pc:sldLayoutMkLst>
        </pc:sldLayoutChg>
        <pc:sldLayoutChg chg="modTransition">
          <pc:chgData name="Ian" userId="b8c820857ccdcb8b" providerId="LiveId" clId="{E25B0B70-408E-49E5-9F3C-CF2A0026E578}" dt="2021-10-31T01:29:47.828" v="4576"/>
          <pc:sldLayoutMkLst>
            <pc:docMk/>
            <pc:sldMasterMk cId="1912598102" sldId="2147483648"/>
            <pc:sldLayoutMk cId="2580392312" sldId="2147483650"/>
          </pc:sldLayoutMkLst>
        </pc:sldLayoutChg>
        <pc:sldLayoutChg chg="modTransition">
          <pc:chgData name="Ian" userId="b8c820857ccdcb8b" providerId="LiveId" clId="{E25B0B70-408E-49E5-9F3C-CF2A0026E578}" dt="2021-10-31T01:29:47.828" v="4576"/>
          <pc:sldLayoutMkLst>
            <pc:docMk/>
            <pc:sldMasterMk cId="1912598102" sldId="2147483648"/>
            <pc:sldLayoutMk cId="619298877" sldId="2147483651"/>
          </pc:sldLayoutMkLst>
        </pc:sldLayoutChg>
        <pc:sldLayoutChg chg="modTransition">
          <pc:chgData name="Ian" userId="b8c820857ccdcb8b" providerId="LiveId" clId="{E25B0B70-408E-49E5-9F3C-CF2A0026E578}" dt="2021-10-31T01:29:47.828" v="4576"/>
          <pc:sldLayoutMkLst>
            <pc:docMk/>
            <pc:sldMasterMk cId="1912598102" sldId="2147483648"/>
            <pc:sldLayoutMk cId="920419420" sldId="2147483652"/>
          </pc:sldLayoutMkLst>
        </pc:sldLayoutChg>
        <pc:sldLayoutChg chg="modTransition">
          <pc:chgData name="Ian" userId="b8c820857ccdcb8b" providerId="LiveId" clId="{E25B0B70-408E-49E5-9F3C-CF2A0026E578}" dt="2021-10-31T01:29:47.828" v="4576"/>
          <pc:sldLayoutMkLst>
            <pc:docMk/>
            <pc:sldMasterMk cId="1912598102" sldId="2147483648"/>
            <pc:sldLayoutMk cId="1503585618" sldId="2147483653"/>
          </pc:sldLayoutMkLst>
        </pc:sldLayoutChg>
        <pc:sldLayoutChg chg="modTransition">
          <pc:chgData name="Ian" userId="b8c820857ccdcb8b" providerId="LiveId" clId="{E25B0B70-408E-49E5-9F3C-CF2A0026E578}" dt="2021-10-31T01:29:47.828" v="4576"/>
          <pc:sldLayoutMkLst>
            <pc:docMk/>
            <pc:sldMasterMk cId="1912598102" sldId="2147483648"/>
            <pc:sldLayoutMk cId="1546617068" sldId="2147483654"/>
          </pc:sldLayoutMkLst>
        </pc:sldLayoutChg>
        <pc:sldLayoutChg chg="modTransition">
          <pc:chgData name="Ian" userId="b8c820857ccdcb8b" providerId="LiveId" clId="{E25B0B70-408E-49E5-9F3C-CF2A0026E578}" dt="2021-10-31T01:29:47.828" v="4576"/>
          <pc:sldLayoutMkLst>
            <pc:docMk/>
            <pc:sldMasterMk cId="1912598102" sldId="2147483648"/>
            <pc:sldLayoutMk cId="2541755150" sldId="2147483655"/>
          </pc:sldLayoutMkLst>
        </pc:sldLayoutChg>
        <pc:sldLayoutChg chg="modTransition">
          <pc:chgData name="Ian" userId="b8c820857ccdcb8b" providerId="LiveId" clId="{E25B0B70-408E-49E5-9F3C-CF2A0026E578}" dt="2021-10-31T01:29:47.828" v="4576"/>
          <pc:sldLayoutMkLst>
            <pc:docMk/>
            <pc:sldMasterMk cId="1912598102" sldId="2147483648"/>
            <pc:sldLayoutMk cId="442080972" sldId="2147483656"/>
          </pc:sldLayoutMkLst>
        </pc:sldLayoutChg>
        <pc:sldLayoutChg chg="modTransition">
          <pc:chgData name="Ian" userId="b8c820857ccdcb8b" providerId="LiveId" clId="{E25B0B70-408E-49E5-9F3C-CF2A0026E578}" dt="2021-10-31T01:29:47.828" v="4576"/>
          <pc:sldLayoutMkLst>
            <pc:docMk/>
            <pc:sldMasterMk cId="1912598102" sldId="2147483648"/>
            <pc:sldLayoutMk cId="614633403" sldId="2147483657"/>
          </pc:sldLayoutMkLst>
        </pc:sldLayoutChg>
        <pc:sldLayoutChg chg="modTransition">
          <pc:chgData name="Ian" userId="b8c820857ccdcb8b" providerId="LiveId" clId="{E25B0B70-408E-49E5-9F3C-CF2A0026E578}" dt="2021-10-31T01:29:47.828" v="4576"/>
          <pc:sldLayoutMkLst>
            <pc:docMk/>
            <pc:sldMasterMk cId="1912598102" sldId="2147483648"/>
            <pc:sldLayoutMk cId="3867431709" sldId="2147483658"/>
          </pc:sldLayoutMkLst>
        </pc:sldLayoutChg>
        <pc:sldLayoutChg chg="modTransition">
          <pc:chgData name="Ian" userId="b8c820857ccdcb8b" providerId="LiveId" clId="{E25B0B70-408E-49E5-9F3C-CF2A0026E578}" dt="2021-10-31T01:29:47.828" v="4576"/>
          <pc:sldLayoutMkLst>
            <pc:docMk/>
            <pc:sldMasterMk cId="1912598102" sldId="2147483648"/>
            <pc:sldLayoutMk cId="2627420767" sldId="2147483659"/>
          </pc:sldLayoutMkLst>
        </pc:sldLayoutChg>
        <pc:sldLayoutChg chg="modTransition">
          <pc:chgData name="Ian" userId="b8c820857ccdcb8b" providerId="LiveId" clId="{E25B0B70-408E-49E5-9F3C-CF2A0026E578}" dt="2021-10-31T01:29:47.828" v="4576"/>
          <pc:sldLayoutMkLst>
            <pc:docMk/>
            <pc:sldMasterMk cId="1912598102" sldId="2147483648"/>
            <pc:sldLayoutMk cId="279844277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21DD4-21DD-4008-AC40-C2A237C4971F}"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1325B-87E9-416F-A354-18E6A7C5F797}" type="slidenum">
              <a:rPr lang="en-US" smtClean="0"/>
              <a:t>‹#›</a:t>
            </a:fld>
            <a:endParaRPr lang="en-US"/>
          </a:p>
        </p:txBody>
      </p:sp>
    </p:spTree>
    <p:extLst>
      <p:ext uri="{BB962C8B-B14F-4D97-AF65-F5344CB8AC3E}">
        <p14:creationId xmlns:p14="http://schemas.microsoft.com/office/powerpoint/2010/main" val="318109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Reformation Day – 1517 the nailing of the 95 thesis on the Wittenberg door</a:t>
            </a:r>
          </a:p>
        </p:txBody>
      </p:sp>
      <p:sp>
        <p:nvSpPr>
          <p:cNvPr id="4" name="Slide Number Placeholder 3"/>
          <p:cNvSpPr>
            <a:spLocks noGrp="1"/>
          </p:cNvSpPr>
          <p:nvPr>
            <p:ph type="sldNum" sz="quarter" idx="5"/>
          </p:nvPr>
        </p:nvSpPr>
        <p:spPr/>
        <p:txBody>
          <a:bodyPr/>
          <a:lstStyle/>
          <a:p>
            <a:fld id="{C701325B-87E9-416F-A354-18E6A7C5F797}" type="slidenum">
              <a:rPr lang="en-US" smtClean="0"/>
              <a:t>1</a:t>
            </a:fld>
            <a:endParaRPr lang="en-US"/>
          </a:p>
        </p:txBody>
      </p:sp>
    </p:spTree>
    <p:extLst>
      <p:ext uri="{BB962C8B-B14F-4D97-AF65-F5344CB8AC3E}">
        <p14:creationId xmlns:p14="http://schemas.microsoft.com/office/powerpoint/2010/main" val="264109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 we continue to sin that grace may abound</a:t>
            </a:r>
          </a:p>
          <a:p>
            <a:endParaRPr lang="en-US" dirty="0"/>
          </a:p>
          <a:p>
            <a:r>
              <a:rPr lang="en-US" dirty="0"/>
              <a:t>People will be apathetic and fatalistic</a:t>
            </a:r>
          </a:p>
        </p:txBody>
      </p:sp>
      <p:sp>
        <p:nvSpPr>
          <p:cNvPr id="4" name="Slide Number Placeholder 3"/>
          <p:cNvSpPr>
            <a:spLocks noGrp="1"/>
          </p:cNvSpPr>
          <p:nvPr>
            <p:ph type="sldNum" sz="quarter" idx="5"/>
          </p:nvPr>
        </p:nvSpPr>
        <p:spPr/>
        <p:txBody>
          <a:bodyPr/>
          <a:lstStyle/>
          <a:p>
            <a:fld id="{C701325B-87E9-416F-A354-18E6A7C5F797}" type="slidenum">
              <a:rPr lang="en-US" smtClean="0"/>
              <a:t>20</a:t>
            </a:fld>
            <a:endParaRPr lang="en-US"/>
          </a:p>
        </p:txBody>
      </p:sp>
    </p:spTree>
    <p:extLst>
      <p:ext uri="{BB962C8B-B14F-4D97-AF65-F5344CB8AC3E}">
        <p14:creationId xmlns:p14="http://schemas.microsoft.com/office/powerpoint/2010/main" val="289715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Definiteness of Christ’s atonement – Christ died for you, he knew your name on the cross, your specific sins – birth certificate to death certificate</a:t>
            </a:r>
          </a:p>
          <a:p>
            <a:r>
              <a:rPr lang="en-US" dirty="0"/>
              <a:t>Letter of atonement but miss the spirit</a:t>
            </a:r>
          </a:p>
          <a:p>
            <a:endParaRPr lang="en-US" dirty="0"/>
          </a:p>
          <a:p>
            <a:r>
              <a:rPr lang="en-US" dirty="0"/>
              <a:t>Theological correctness and refuse to pray for people</a:t>
            </a:r>
          </a:p>
          <a:p>
            <a:endParaRPr lang="en-US" dirty="0"/>
          </a:p>
          <a:p>
            <a:r>
              <a:rPr lang="en-US" dirty="0"/>
              <a:t>Christ knows our name on the cross – shouldn’t we know the names of our brothers and sisters in Christ</a:t>
            </a:r>
          </a:p>
          <a:p>
            <a:endParaRPr lang="en-US" dirty="0"/>
          </a:p>
          <a:p>
            <a:r>
              <a:rPr lang="en-US" dirty="0"/>
              <a:t>Hands dirty to serve one another in love</a:t>
            </a:r>
          </a:p>
        </p:txBody>
      </p:sp>
      <p:sp>
        <p:nvSpPr>
          <p:cNvPr id="4" name="Slide Number Placeholder 3"/>
          <p:cNvSpPr>
            <a:spLocks noGrp="1"/>
          </p:cNvSpPr>
          <p:nvPr>
            <p:ph type="sldNum" sz="quarter" idx="5"/>
          </p:nvPr>
        </p:nvSpPr>
        <p:spPr/>
        <p:txBody>
          <a:bodyPr/>
          <a:lstStyle/>
          <a:p>
            <a:fld id="{C701325B-87E9-416F-A354-18E6A7C5F797}" type="slidenum">
              <a:rPr lang="en-US" smtClean="0"/>
              <a:t>21</a:t>
            </a:fld>
            <a:endParaRPr lang="en-US"/>
          </a:p>
        </p:txBody>
      </p:sp>
    </p:spTree>
    <p:extLst>
      <p:ext uri="{BB962C8B-B14F-4D97-AF65-F5344CB8AC3E}">
        <p14:creationId xmlns:p14="http://schemas.microsoft.com/office/powerpoint/2010/main" val="203727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Luther – anguish of sin with no hope or assurance of salvation.</a:t>
            </a:r>
          </a:p>
          <a:p>
            <a:r>
              <a:rPr lang="en-US" dirty="0"/>
              <a:t>Many of you here today may be under the same anguish</a:t>
            </a:r>
          </a:p>
          <a:p>
            <a:endParaRPr lang="en-US" dirty="0"/>
          </a:p>
          <a:p>
            <a:r>
              <a:rPr lang="en-US" dirty="0"/>
              <a:t>Power of Christs blood</a:t>
            </a:r>
          </a:p>
          <a:p>
            <a:endParaRPr lang="en-US" dirty="0"/>
          </a:p>
          <a:p>
            <a:r>
              <a:rPr lang="en-US" dirty="0"/>
              <a:t>Luther – fasted until he was skin and bones</a:t>
            </a:r>
          </a:p>
          <a:p>
            <a:r>
              <a:rPr lang="en-US" dirty="0"/>
              <a:t>Locked himself up in the prison of his own room</a:t>
            </a:r>
          </a:p>
          <a:p>
            <a:endParaRPr lang="en-US" dirty="0"/>
          </a:p>
          <a:p>
            <a:r>
              <a:rPr lang="en-US" dirty="0"/>
              <a:t>Do I have enough faith, do I have enough love</a:t>
            </a:r>
          </a:p>
        </p:txBody>
      </p:sp>
      <p:sp>
        <p:nvSpPr>
          <p:cNvPr id="4" name="Slide Number Placeholder 3"/>
          <p:cNvSpPr>
            <a:spLocks noGrp="1"/>
          </p:cNvSpPr>
          <p:nvPr>
            <p:ph type="sldNum" sz="quarter" idx="5"/>
          </p:nvPr>
        </p:nvSpPr>
        <p:spPr/>
        <p:txBody>
          <a:bodyPr/>
          <a:lstStyle/>
          <a:p>
            <a:fld id="{C701325B-87E9-416F-A354-18E6A7C5F797}" type="slidenum">
              <a:rPr lang="en-US" smtClean="0"/>
              <a:t>2</a:t>
            </a:fld>
            <a:endParaRPr lang="en-US"/>
          </a:p>
        </p:txBody>
      </p:sp>
    </p:spTree>
    <p:extLst>
      <p:ext uri="{BB962C8B-B14F-4D97-AF65-F5344CB8AC3E}">
        <p14:creationId xmlns:p14="http://schemas.microsoft.com/office/powerpoint/2010/main" val="348656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Reformation Day who daily struggled </a:t>
            </a:r>
          </a:p>
        </p:txBody>
      </p:sp>
      <p:sp>
        <p:nvSpPr>
          <p:cNvPr id="4" name="Slide Number Placeholder 3"/>
          <p:cNvSpPr>
            <a:spLocks noGrp="1"/>
          </p:cNvSpPr>
          <p:nvPr>
            <p:ph type="sldNum" sz="quarter" idx="5"/>
          </p:nvPr>
        </p:nvSpPr>
        <p:spPr/>
        <p:txBody>
          <a:bodyPr/>
          <a:lstStyle/>
          <a:p>
            <a:fld id="{C701325B-87E9-416F-A354-18E6A7C5F797}" type="slidenum">
              <a:rPr lang="en-US" smtClean="0"/>
              <a:t>3</a:t>
            </a:fld>
            <a:endParaRPr lang="en-US"/>
          </a:p>
        </p:txBody>
      </p:sp>
    </p:spTree>
    <p:extLst>
      <p:ext uri="{BB962C8B-B14F-4D97-AF65-F5344CB8AC3E}">
        <p14:creationId xmlns:p14="http://schemas.microsoft.com/office/powerpoint/2010/main" val="233875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oppose the doctrines of grace say that the cross is only the means of salvation. We say that the cross actually accomplishes the work</a:t>
            </a:r>
          </a:p>
          <a:p>
            <a:r>
              <a:rPr lang="en-US" dirty="0"/>
              <a:t>They would say it doesn’t make people saved but </a:t>
            </a:r>
            <a:r>
              <a:rPr lang="en-US" dirty="0" err="1"/>
              <a:t>saveable</a:t>
            </a:r>
            <a:endParaRPr lang="en-US" dirty="0"/>
          </a:p>
        </p:txBody>
      </p:sp>
      <p:sp>
        <p:nvSpPr>
          <p:cNvPr id="4" name="Slide Number Placeholder 3"/>
          <p:cNvSpPr>
            <a:spLocks noGrp="1"/>
          </p:cNvSpPr>
          <p:nvPr>
            <p:ph type="sldNum" sz="quarter" idx="5"/>
          </p:nvPr>
        </p:nvSpPr>
        <p:spPr/>
        <p:txBody>
          <a:bodyPr/>
          <a:lstStyle/>
          <a:p>
            <a:fld id="{C701325B-87E9-416F-A354-18E6A7C5F797}" type="slidenum">
              <a:rPr lang="en-US" smtClean="0"/>
              <a:t>5</a:t>
            </a:fld>
            <a:endParaRPr lang="en-US"/>
          </a:p>
        </p:txBody>
      </p:sp>
    </p:spTree>
    <p:extLst>
      <p:ext uri="{BB962C8B-B14F-4D97-AF65-F5344CB8AC3E}">
        <p14:creationId xmlns:p14="http://schemas.microsoft.com/office/powerpoint/2010/main" val="221805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barrier to God’s grace – the sacrifice of Christ has sufficient value</a:t>
            </a:r>
          </a:p>
          <a:p>
            <a:endParaRPr lang="en-US" dirty="0"/>
          </a:p>
          <a:p>
            <a:r>
              <a:rPr lang="en-US" dirty="0"/>
              <a:t>Behold the Lamb of God that talks away the sin of the world – means of mans salvation is the cross of Christ</a:t>
            </a:r>
          </a:p>
          <a:p>
            <a:r>
              <a:rPr lang="en-US" dirty="0"/>
              <a:t>Man is totally responsible for his own sin</a:t>
            </a:r>
          </a:p>
          <a:p>
            <a:endParaRPr lang="en-US" dirty="0"/>
          </a:p>
          <a:p>
            <a:r>
              <a:rPr lang="en-US" dirty="0"/>
              <a:t>The application of the atonement – specific group of people, the church</a:t>
            </a:r>
          </a:p>
        </p:txBody>
      </p:sp>
      <p:sp>
        <p:nvSpPr>
          <p:cNvPr id="4" name="Slide Number Placeholder 3"/>
          <p:cNvSpPr>
            <a:spLocks noGrp="1"/>
          </p:cNvSpPr>
          <p:nvPr>
            <p:ph type="sldNum" sz="quarter" idx="5"/>
          </p:nvPr>
        </p:nvSpPr>
        <p:spPr/>
        <p:txBody>
          <a:bodyPr/>
          <a:lstStyle/>
          <a:p>
            <a:fld id="{C701325B-87E9-416F-A354-18E6A7C5F797}" type="slidenum">
              <a:rPr lang="en-US" smtClean="0"/>
              <a:t>6</a:t>
            </a:fld>
            <a:endParaRPr lang="en-US"/>
          </a:p>
        </p:txBody>
      </p:sp>
    </p:spTree>
    <p:extLst>
      <p:ext uri="{BB962C8B-B14F-4D97-AF65-F5344CB8AC3E}">
        <p14:creationId xmlns:p14="http://schemas.microsoft.com/office/powerpoint/2010/main" val="143895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Definite atonement means that the blood is actually applied to the bride of Christ</a:t>
            </a:r>
          </a:p>
        </p:txBody>
      </p:sp>
      <p:sp>
        <p:nvSpPr>
          <p:cNvPr id="4" name="Slide Number Placeholder 3"/>
          <p:cNvSpPr>
            <a:spLocks noGrp="1"/>
          </p:cNvSpPr>
          <p:nvPr>
            <p:ph type="sldNum" sz="quarter" idx="5"/>
          </p:nvPr>
        </p:nvSpPr>
        <p:spPr/>
        <p:txBody>
          <a:bodyPr/>
          <a:lstStyle/>
          <a:p>
            <a:fld id="{C701325B-87E9-416F-A354-18E6A7C5F797}" type="slidenum">
              <a:rPr lang="en-US" smtClean="0"/>
              <a:t>7</a:t>
            </a:fld>
            <a:endParaRPr lang="en-US"/>
          </a:p>
        </p:txBody>
      </p:sp>
    </p:spTree>
    <p:extLst>
      <p:ext uri="{BB962C8B-B14F-4D97-AF65-F5344CB8AC3E}">
        <p14:creationId xmlns:p14="http://schemas.microsoft.com/office/powerpoint/2010/main" val="297559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Medders</a:t>
            </a:r>
            <a:r>
              <a:rPr lang="en-US" dirty="0"/>
              <a:t> illustration </a:t>
            </a:r>
          </a:p>
        </p:txBody>
      </p:sp>
      <p:sp>
        <p:nvSpPr>
          <p:cNvPr id="4" name="Slide Number Placeholder 3"/>
          <p:cNvSpPr>
            <a:spLocks noGrp="1"/>
          </p:cNvSpPr>
          <p:nvPr>
            <p:ph type="sldNum" sz="quarter" idx="5"/>
          </p:nvPr>
        </p:nvSpPr>
        <p:spPr/>
        <p:txBody>
          <a:bodyPr/>
          <a:lstStyle/>
          <a:p>
            <a:fld id="{C701325B-87E9-416F-A354-18E6A7C5F797}" type="slidenum">
              <a:rPr lang="en-US" smtClean="0"/>
              <a:t>15</a:t>
            </a:fld>
            <a:endParaRPr lang="en-US"/>
          </a:p>
        </p:txBody>
      </p:sp>
    </p:spTree>
    <p:extLst>
      <p:ext uri="{BB962C8B-B14F-4D97-AF65-F5344CB8AC3E}">
        <p14:creationId xmlns:p14="http://schemas.microsoft.com/office/powerpoint/2010/main" val="265143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A0A0A"/>
                </a:solidFill>
                <a:effectLst/>
                <a:latin typeface="Open Sans" panose="020B0604020202020204" pitchFamily="34" charset="0"/>
              </a:rPr>
              <a:t>"A soldier returned from the World war minus one arm and both legs. One man said, "It is such a pity that you should have lost your limbs in the war." "I did not lose them I gave them for my country."</a:t>
            </a:r>
          </a:p>
          <a:p>
            <a:pPr algn="l"/>
            <a:r>
              <a:rPr lang="en-US" b="0" i="0" dirty="0">
                <a:solidFill>
                  <a:srgbClr val="0A0A0A"/>
                </a:solidFill>
                <a:effectLst/>
                <a:latin typeface="Open Sans" panose="020B0604020202020204" pitchFamily="34" charset="0"/>
              </a:rPr>
              <a:t>"I gave my life for thee</a:t>
            </a:r>
          </a:p>
          <a:p>
            <a:endParaRPr lang="en-US" dirty="0"/>
          </a:p>
        </p:txBody>
      </p:sp>
      <p:sp>
        <p:nvSpPr>
          <p:cNvPr id="4" name="Slide Number Placeholder 3"/>
          <p:cNvSpPr>
            <a:spLocks noGrp="1"/>
          </p:cNvSpPr>
          <p:nvPr>
            <p:ph type="sldNum" sz="quarter" idx="5"/>
          </p:nvPr>
        </p:nvSpPr>
        <p:spPr/>
        <p:txBody>
          <a:bodyPr/>
          <a:lstStyle/>
          <a:p>
            <a:fld id="{C701325B-87E9-416F-A354-18E6A7C5F797}" type="slidenum">
              <a:rPr lang="en-US" smtClean="0"/>
              <a:t>17</a:t>
            </a:fld>
            <a:endParaRPr lang="en-US"/>
          </a:p>
        </p:txBody>
      </p:sp>
    </p:spTree>
    <p:extLst>
      <p:ext uri="{BB962C8B-B14F-4D97-AF65-F5344CB8AC3E}">
        <p14:creationId xmlns:p14="http://schemas.microsoft.com/office/powerpoint/2010/main" val="158332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Transfusion for COVID</a:t>
            </a:r>
          </a:p>
          <a:p>
            <a:endParaRPr lang="en-US" dirty="0"/>
          </a:p>
          <a:p>
            <a:r>
              <a:rPr lang="en-US" dirty="0"/>
              <a:t>Spanish Flu, SARS, </a:t>
            </a:r>
            <a:r>
              <a:rPr lang="en-US" dirty="0" err="1"/>
              <a:t>measels</a:t>
            </a:r>
            <a:endParaRPr lang="en-US" dirty="0"/>
          </a:p>
          <a:p>
            <a:endParaRPr lang="en-US" dirty="0"/>
          </a:p>
          <a:p>
            <a:r>
              <a:rPr lang="en-US" dirty="0"/>
              <a:t>Effective in faith</a:t>
            </a:r>
          </a:p>
        </p:txBody>
      </p:sp>
      <p:sp>
        <p:nvSpPr>
          <p:cNvPr id="4" name="Slide Number Placeholder 3"/>
          <p:cNvSpPr>
            <a:spLocks noGrp="1"/>
          </p:cNvSpPr>
          <p:nvPr>
            <p:ph type="sldNum" sz="quarter" idx="5"/>
          </p:nvPr>
        </p:nvSpPr>
        <p:spPr/>
        <p:txBody>
          <a:bodyPr/>
          <a:lstStyle/>
          <a:p>
            <a:fld id="{C701325B-87E9-416F-A354-18E6A7C5F797}" type="slidenum">
              <a:rPr lang="en-US" smtClean="0"/>
              <a:t>19</a:t>
            </a:fld>
            <a:endParaRPr lang="en-US"/>
          </a:p>
        </p:txBody>
      </p:sp>
    </p:spTree>
    <p:extLst>
      <p:ext uri="{BB962C8B-B14F-4D97-AF65-F5344CB8AC3E}">
        <p14:creationId xmlns:p14="http://schemas.microsoft.com/office/powerpoint/2010/main" val="132442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F5F4-84CE-4574-8067-A650D34A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6B54F37-4F52-4D4A-944F-1596F50D85CA}"/>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9197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D5A8-D070-46E9-B93E-C89C265A8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09801-AB32-483F-8650-9D46FAB3A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5E70D3-E2D6-4548-8444-DBFE6304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6E222-005A-4F81-A6B4-5B7D4582F167}"/>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6" name="Footer Placeholder 5">
            <a:extLst>
              <a:ext uri="{FF2B5EF4-FFF2-40B4-BE49-F238E27FC236}">
                <a16:creationId xmlns:a16="http://schemas.microsoft.com/office/drawing/2014/main" id="{FD951DF6-8A6D-42EA-AD1E-0CD388EBD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34601-F081-4293-9B5B-9B04BE056E68}"/>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614633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9B73-2CB3-4DB0-9883-89F6F6FD2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7DAEC-3566-4522-8580-9F2EECD8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CEEC8-7C5D-48D6-8722-6BC2F4DACCE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5" name="Footer Placeholder 4">
            <a:extLst>
              <a:ext uri="{FF2B5EF4-FFF2-40B4-BE49-F238E27FC236}">
                <a16:creationId xmlns:a16="http://schemas.microsoft.com/office/drawing/2014/main" id="{9D8D886D-2090-4687-8C03-0B630A7DE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F4DD3-E24B-46DE-B59A-6B1C3407D6E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3867431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70167-FDB1-4D07-B7B6-9CEE8E46F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B8A9E-726C-4E2F-9E42-68FB411A0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1C60-DB5B-48A1-B97D-5D6503658AAC}"/>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5" name="Footer Placeholder 4">
            <a:extLst>
              <a:ext uri="{FF2B5EF4-FFF2-40B4-BE49-F238E27FC236}">
                <a16:creationId xmlns:a16="http://schemas.microsoft.com/office/drawing/2014/main" id="{8F4A89FB-2FAA-49B6-A8C2-31C6C60CFB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2208D-1AEA-4D5E-A74D-4FB990266539}"/>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62742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641-D9E3-4DBB-ADD0-88A9EE35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617A-2F3D-48FF-9B71-06A8B599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92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11668A-BBB7-470E-97FC-DBB14715A6D7}"/>
              </a:ext>
            </a:extLst>
          </p:cNvPr>
          <p:cNvSpPr>
            <a:spLocks noGrp="1"/>
          </p:cNvSpPr>
          <p:nvPr>
            <p:ph idx="1"/>
          </p:nvPr>
        </p:nvSpPr>
        <p:spPr>
          <a:xfrm>
            <a:off x="838200" y="365760"/>
            <a:ext cx="10515600" cy="5811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037A-5EF4-4049-8CE4-9914A90E5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11B22-47CF-4400-8233-5DDD1F472A4B}"/>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29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3384-A4DA-4BAA-A761-6856624B4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6C8F-C628-433A-8EBB-9E3BED56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57C07-5207-4B86-A18E-CC2B79C35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19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024-15AE-4840-AAF2-6868F860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098DE-C914-4EF8-AE2B-A022C07CA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C7282-A3B6-477E-BC01-4068314C1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F1C62-8726-461E-B091-373CBACE4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3349C-4494-40AB-BEC8-07478775B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2C472-642F-46AC-8DE5-2F32135BF14E}"/>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8" name="Footer Placeholder 7">
            <a:extLst>
              <a:ext uri="{FF2B5EF4-FFF2-40B4-BE49-F238E27FC236}">
                <a16:creationId xmlns:a16="http://schemas.microsoft.com/office/drawing/2014/main" id="{0A49B491-299F-48C6-A085-802BDC58A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E253F9-07BB-4D97-B12B-48F8F913545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150358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9A3-8B0A-4C24-9F27-BD3EAC200B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61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0B76A-A582-4EE8-8B44-63DBC8E7C599}"/>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3" name="Footer Placeholder 2">
            <a:extLst>
              <a:ext uri="{FF2B5EF4-FFF2-40B4-BE49-F238E27FC236}">
                <a16:creationId xmlns:a16="http://schemas.microsoft.com/office/drawing/2014/main" id="{E6E8F98D-82FF-4275-A587-52D8BEDC9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891221-4E53-46B6-A728-7598217AD64C}"/>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54175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9059-AFC5-4863-B530-ABFF51791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483FB-998C-4CDF-BD62-1783419E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48A51-6ED2-4B05-B6B7-33394D7C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7778-FB77-4AAB-B4BF-89EA60690F0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10/26/2021</a:t>
            </a:fld>
            <a:endParaRPr lang="en-US"/>
          </a:p>
        </p:txBody>
      </p:sp>
      <p:sp>
        <p:nvSpPr>
          <p:cNvPr id="6" name="Footer Placeholder 5">
            <a:extLst>
              <a:ext uri="{FF2B5EF4-FFF2-40B4-BE49-F238E27FC236}">
                <a16:creationId xmlns:a16="http://schemas.microsoft.com/office/drawing/2014/main" id="{648EFE7B-496C-4F81-B051-2642ABD9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21E86-F11D-43A8-B872-95782E447810}"/>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442080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CFD0B-7563-4B3D-8E8C-1A174BEE1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262F6B-B5A1-4CE4-B559-FFB96B66B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5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5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495EFB-82B8-4E39-8CA8-81E8B5006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 y="0"/>
            <a:ext cx="10454640" cy="6858000"/>
          </a:xfrm>
          <a:prstGeom prst="rect">
            <a:avLst/>
          </a:prstGeom>
        </p:spPr>
      </p:pic>
    </p:spTree>
    <p:extLst>
      <p:ext uri="{BB962C8B-B14F-4D97-AF65-F5344CB8AC3E}">
        <p14:creationId xmlns:p14="http://schemas.microsoft.com/office/powerpoint/2010/main" val="4152667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B776B-5067-4A0D-9A80-F1C695EA4EEA}"/>
              </a:ext>
            </a:extLst>
          </p:cNvPr>
          <p:cNvSpPr>
            <a:spLocks noGrp="1"/>
          </p:cNvSpPr>
          <p:nvPr>
            <p:ph idx="1"/>
          </p:nvPr>
        </p:nvSpPr>
        <p:spPr/>
        <p:txBody>
          <a:bodyPr/>
          <a:lstStyle/>
          <a:p>
            <a:r>
              <a:rPr lang="en-US" dirty="0"/>
              <a:t> He himself bore our sins in his body on the tree, that we might die to sin and live to righteousness.</a:t>
            </a:r>
          </a:p>
          <a:p>
            <a:pPr marL="0" indent="0">
              <a:buNone/>
            </a:pPr>
            <a:r>
              <a:rPr lang="en-US" dirty="0"/>
              <a:t>	-1 Peter 2:24</a:t>
            </a:r>
          </a:p>
        </p:txBody>
      </p:sp>
    </p:spTree>
    <p:extLst>
      <p:ext uri="{BB962C8B-B14F-4D97-AF65-F5344CB8AC3E}">
        <p14:creationId xmlns:p14="http://schemas.microsoft.com/office/powerpoint/2010/main" val="1626387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58D9E-25EB-404B-8EAB-2D3FA576C4AD}"/>
              </a:ext>
            </a:extLst>
          </p:cNvPr>
          <p:cNvSpPr>
            <a:spLocks noGrp="1"/>
          </p:cNvSpPr>
          <p:nvPr>
            <p:ph idx="1"/>
          </p:nvPr>
        </p:nvSpPr>
        <p:spPr/>
        <p:txBody>
          <a:bodyPr/>
          <a:lstStyle/>
          <a:p>
            <a:r>
              <a:rPr lang="en-US" dirty="0"/>
              <a:t> All we like sheep have gone astray; we have turned-every one-to his own way; and the Lord has laid on him the iniquity of us all.</a:t>
            </a:r>
          </a:p>
          <a:p>
            <a:pPr marL="0" indent="0">
              <a:buNone/>
            </a:pPr>
            <a:r>
              <a:rPr lang="en-US" dirty="0"/>
              <a:t>	-Isaiah 53:6</a:t>
            </a:r>
          </a:p>
          <a:p>
            <a:pPr marL="0" indent="0">
              <a:buNone/>
            </a:pPr>
            <a:endParaRPr lang="en-US" dirty="0"/>
          </a:p>
        </p:txBody>
      </p:sp>
    </p:spTree>
    <p:extLst>
      <p:ext uri="{BB962C8B-B14F-4D97-AF65-F5344CB8AC3E}">
        <p14:creationId xmlns:p14="http://schemas.microsoft.com/office/powerpoint/2010/main" val="2912103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E64C4-BFFF-4139-A52C-36D72A18A804}"/>
              </a:ext>
            </a:extLst>
          </p:cNvPr>
          <p:cNvSpPr>
            <a:spLocks noGrp="1"/>
          </p:cNvSpPr>
          <p:nvPr>
            <p:ph idx="1"/>
          </p:nvPr>
        </p:nvSpPr>
        <p:spPr/>
        <p:txBody>
          <a:bodyPr/>
          <a:lstStyle/>
          <a:p>
            <a:r>
              <a:rPr lang="en-US" dirty="0"/>
              <a:t> Hebrews 7:27-28</a:t>
            </a:r>
          </a:p>
          <a:p>
            <a:r>
              <a:rPr lang="en-US" dirty="0"/>
              <a:t> Hebrews 9:12</a:t>
            </a:r>
          </a:p>
          <a:p>
            <a:r>
              <a:rPr lang="en-US" dirty="0"/>
              <a:t> Hebrews 9:24-28</a:t>
            </a:r>
          </a:p>
        </p:txBody>
      </p:sp>
    </p:spTree>
    <p:extLst>
      <p:ext uri="{BB962C8B-B14F-4D97-AF65-F5344CB8AC3E}">
        <p14:creationId xmlns:p14="http://schemas.microsoft.com/office/powerpoint/2010/main" val="3139747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99C6-28C4-4AEE-97DC-F63458D52216}"/>
              </a:ext>
            </a:extLst>
          </p:cNvPr>
          <p:cNvSpPr>
            <a:spLocks noGrp="1"/>
          </p:cNvSpPr>
          <p:nvPr>
            <p:ph type="title"/>
          </p:nvPr>
        </p:nvSpPr>
        <p:spPr>
          <a:xfrm>
            <a:off x="838200" y="365125"/>
            <a:ext cx="10515600" cy="640715"/>
          </a:xfrm>
        </p:spPr>
        <p:txBody>
          <a:bodyPr>
            <a:normAutofit fontScale="90000"/>
          </a:bodyPr>
          <a:lstStyle/>
          <a:p>
            <a:r>
              <a:rPr lang="en-US" dirty="0"/>
              <a:t>The Order of Salvation</a:t>
            </a:r>
          </a:p>
        </p:txBody>
      </p:sp>
      <p:sp>
        <p:nvSpPr>
          <p:cNvPr id="3" name="Content Placeholder 2">
            <a:extLst>
              <a:ext uri="{FF2B5EF4-FFF2-40B4-BE49-F238E27FC236}">
                <a16:creationId xmlns:a16="http://schemas.microsoft.com/office/drawing/2014/main" id="{9BDFEAD2-D384-4B3E-84A4-7B92321A2FBB}"/>
              </a:ext>
            </a:extLst>
          </p:cNvPr>
          <p:cNvSpPr>
            <a:spLocks noGrp="1"/>
          </p:cNvSpPr>
          <p:nvPr>
            <p:ph sz="half" idx="1"/>
          </p:nvPr>
        </p:nvSpPr>
        <p:spPr>
          <a:xfrm>
            <a:off x="838200" y="1158240"/>
            <a:ext cx="5181600" cy="5018723"/>
          </a:xfrm>
        </p:spPr>
        <p:txBody>
          <a:bodyPr>
            <a:normAutofit fontScale="92500" lnSpcReduction="10000"/>
          </a:bodyPr>
          <a:lstStyle/>
          <a:p>
            <a:r>
              <a:rPr lang="en-US" dirty="0"/>
              <a:t> Election</a:t>
            </a:r>
          </a:p>
          <a:p>
            <a:r>
              <a:rPr lang="en-US" dirty="0"/>
              <a:t> Atonement</a:t>
            </a:r>
          </a:p>
          <a:p>
            <a:r>
              <a:rPr lang="en-US" dirty="0"/>
              <a:t> General Call</a:t>
            </a:r>
          </a:p>
          <a:p>
            <a:r>
              <a:rPr lang="en-US" dirty="0"/>
              <a:t> Regeneration</a:t>
            </a:r>
          </a:p>
          <a:p>
            <a:r>
              <a:rPr lang="en-US" dirty="0"/>
              <a:t> Faith/Repentance</a:t>
            </a:r>
          </a:p>
          <a:p>
            <a:r>
              <a:rPr lang="en-US" dirty="0"/>
              <a:t> Justification</a:t>
            </a:r>
          </a:p>
          <a:p>
            <a:r>
              <a:rPr lang="en-US" dirty="0"/>
              <a:t> Sanctification</a:t>
            </a:r>
          </a:p>
          <a:p>
            <a:r>
              <a:rPr lang="en-US" dirty="0"/>
              <a:t> Glorification</a:t>
            </a:r>
          </a:p>
        </p:txBody>
      </p:sp>
      <p:sp>
        <p:nvSpPr>
          <p:cNvPr id="4" name="Content Placeholder 3">
            <a:extLst>
              <a:ext uri="{FF2B5EF4-FFF2-40B4-BE49-F238E27FC236}">
                <a16:creationId xmlns:a16="http://schemas.microsoft.com/office/drawing/2014/main" id="{C05F78CE-893C-4029-ACCF-5D8685AE7B7C}"/>
              </a:ext>
            </a:extLst>
          </p:cNvPr>
          <p:cNvSpPr>
            <a:spLocks noGrp="1"/>
          </p:cNvSpPr>
          <p:nvPr>
            <p:ph sz="half" idx="2"/>
          </p:nvPr>
        </p:nvSpPr>
        <p:spPr>
          <a:xfrm>
            <a:off x="6172200" y="1158240"/>
            <a:ext cx="5181600" cy="5018723"/>
          </a:xfrm>
        </p:spPr>
        <p:txBody>
          <a:bodyPr>
            <a:normAutofit fontScale="92500" lnSpcReduction="10000"/>
          </a:bodyPr>
          <a:lstStyle/>
          <a:p>
            <a:r>
              <a:rPr lang="en-US" dirty="0"/>
              <a:t> Outward Call</a:t>
            </a:r>
          </a:p>
          <a:p>
            <a:r>
              <a:rPr lang="en-US" dirty="0"/>
              <a:t> Faith</a:t>
            </a:r>
          </a:p>
          <a:p>
            <a:r>
              <a:rPr lang="en-US" dirty="0"/>
              <a:t> Repentance</a:t>
            </a:r>
          </a:p>
          <a:p>
            <a:r>
              <a:rPr lang="en-US" dirty="0"/>
              <a:t> Regeneration</a:t>
            </a:r>
          </a:p>
          <a:p>
            <a:r>
              <a:rPr lang="en-US" dirty="0"/>
              <a:t> Justification</a:t>
            </a:r>
          </a:p>
          <a:p>
            <a:r>
              <a:rPr lang="en-US" dirty="0"/>
              <a:t> Perseverance</a:t>
            </a:r>
          </a:p>
          <a:p>
            <a:r>
              <a:rPr lang="en-US" dirty="0"/>
              <a:t> Glorification</a:t>
            </a:r>
          </a:p>
        </p:txBody>
      </p:sp>
    </p:spTree>
    <p:extLst>
      <p:ext uri="{BB962C8B-B14F-4D97-AF65-F5344CB8AC3E}">
        <p14:creationId xmlns:p14="http://schemas.microsoft.com/office/powerpoint/2010/main" val="72815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E7376-F5F5-4E36-A379-FDA79AC7AB8F}"/>
              </a:ext>
            </a:extLst>
          </p:cNvPr>
          <p:cNvSpPr>
            <a:spLocks noGrp="1"/>
          </p:cNvSpPr>
          <p:nvPr>
            <p:ph idx="1"/>
          </p:nvPr>
        </p:nvSpPr>
        <p:spPr/>
        <p:txBody>
          <a:bodyPr/>
          <a:lstStyle/>
          <a:p>
            <a:r>
              <a:rPr lang="en-US" dirty="0"/>
              <a:t> If the atonement is a vicarious sacrifice whereby Christ died in the place of sinners such that the claims of divine justice against them have been satisfied, how can the atonement be anything but particular or definite?</a:t>
            </a:r>
          </a:p>
          <a:p>
            <a:pPr marL="457200" lvl="1" indent="0">
              <a:buNone/>
            </a:pPr>
            <a:r>
              <a:rPr lang="en-US" dirty="0"/>
              <a:t>	-Kevin DeYoung</a:t>
            </a:r>
          </a:p>
        </p:txBody>
      </p:sp>
    </p:spTree>
    <p:extLst>
      <p:ext uri="{BB962C8B-B14F-4D97-AF65-F5344CB8AC3E}">
        <p14:creationId xmlns:p14="http://schemas.microsoft.com/office/powerpoint/2010/main" val="1312438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16E84C-E5F3-4A8D-996C-9EC32B6B4951}"/>
              </a:ext>
            </a:extLst>
          </p:cNvPr>
          <p:cNvSpPr>
            <a:spLocks noGrp="1"/>
          </p:cNvSpPr>
          <p:nvPr>
            <p:ph idx="1"/>
          </p:nvPr>
        </p:nvSpPr>
        <p:spPr/>
        <p:txBody>
          <a:bodyPr/>
          <a:lstStyle/>
          <a:p>
            <a:r>
              <a:rPr lang="en-US" dirty="0"/>
              <a:t> “Christ did not come to put men in a redeemable position but to redeem himself a people.”</a:t>
            </a:r>
          </a:p>
          <a:p>
            <a:pPr marL="0" indent="0">
              <a:buNone/>
            </a:pPr>
            <a:r>
              <a:rPr lang="en-US" dirty="0"/>
              <a:t> 	-John Murray</a:t>
            </a:r>
          </a:p>
        </p:txBody>
      </p:sp>
    </p:spTree>
    <p:extLst>
      <p:ext uri="{BB962C8B-B14F-4D97-AF65-F5344CB8AC3E}">
        <p14:creationId xmlns:p14="http://schemas.microsoft.com/office/powerpoint/2010/main" val="3680690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EC41-2884-473B-82E0-A60D3D03ACD2}"/>
              </a:ext>
            </a:extLst>
          </p:cNvPr>
          <p:cNvSpPr>
            <a:spLocks noGrp="1"/>
          </p:cNvSpPr>
          <p:nvPr>
            <p:ph type="title"/>
          </p:nvPr>
        </p:nvSpPr>
        <p:spPr/>
        <p:txBody>
          <a:bodyPr/>
          <a:lstStyle/>
          <a:p>
            <a:r>
              <a:rPr lang="en-US" dirty="0"/>
              <a:t>The Atonement Is Purposeful</a:t>
            </a:r>
          </a:p>
        </p:txBody>
      </p:sp>
      <p:sp>
        <p:nvSpPr>
          <p:cNvPr id="3" name="Content Placeholder 2">
            <a:extLst>
              <a:ext uri="{FF2B5EF4-FFF2-40B4-BE49-F238E27FC236}">
                <a16:creationId xmlns:a16="http://schemas.microsoft.com/office/drawing/2014/main" id="{A3594318-4944-4968-B58C-202A5ED849D5}"/>
              </a:ext>
            </a:extLst>
          </p:cNvPr>
          <p:cNvSpPr>
            <a:spLocks noGrp="1"/>
          </p:cNvSpPr>
          <p:nvPr>
            <p:ph idx="1"/>
          </p:nvPr>
        </p:nvSpPr>
        <p:spPr/>
        <p:txBody>
          <a:bodyPr/>
          <a:lstStyle/>
          <a:p>
            <a:r>
              <a:rPr lang="en-US" dirty="0"/>
              <a:t> v15 The Knowledge of Father and Son</a:t>
            </a:r>
          </a:p>
          <a:p>
            <a:r>
              <a:rPr lang="en-US" dirty="0"/>
              <a:t> v17 Obedience</a:t>
            </a:r>
          </a:p>
          <a:p>
            <a:r>
              <a:rPr lang="en-US" dirty="0"/>
              <a:t> v18 Voluntary Sacrifice </a:t>
            </a:r>
          </a:p>
        </p:txBody>
      </p:sp>
    </p:spTree>
    <p:extLst>
      <p:ext uri="{BB962C8B-B14F-4D97-AF65-F5344CB8AC3E}">
        <p14:creationId xmlns:p14="http://schemas.microsoft.com/office/powerpoint/2010/main" val="1629530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BA9618-5DA8-4F64-A0DA-F579F67C63D4}"/>
              </a:ext>
            </a:extLst>
          </p:cNvPr>
          <p:cNvSpPr>
            <a:spLocks noGrp="1"/>
          </p:cNvSpPr>
          <p:nvPr>
            <p:ph idx="1"/>
          </p:nvPr>
        </p:nvSpPr>
        <p:spPr/>
        <p:txBody>
          <a:bodyPr/>
          <a:lstStyle/>
          <a:p>
            <a:r>
              <a:rPr lang="en-US" dirty="0"/>
              <a:t> Gathered together against your holy servant Jesus, whom you (God) anointed, both Herod and Pontius Pilate, along with the Gentiles and the peoples of Israel, to do whatever your hand and your plan had predestined to take place.</a:t>
            </a:r>
          </a:p>
          <a:p>
            <a:pPr marL="0" indent="0">
              <a:buNone/>
            </a:pPr>
            <a:r>
              <a:rPr lang="en-US" dirty="0"/>
              <a:t>	-Acts 4:27-28 </a:t>
            </a:r>
          </a:p>
        </p:txBody>
      </p:sp>
    </p:spTree>
    <p:extLst>
      <p:ext uri="{BB962C8B-B14F-4D97-AF65-F5344CB8AC3E}">
        <p14:creationId xmlns:p14="http://schemas.microsoft.com/office/powerpoint/2010/main" val="3829058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3C59-E634-48F7-93A3-C504DFF95F13}"/>
              </a:ext>
            </a:extLst>
          </p:cNvPr>
          <p:cNvSpPr>
            <a:spLocks noGrp="1"/>
          </p:cNvSpPr>
          <p:nvPr>
            <p:ph type="title"/>
          </p:nvPr>
        </p:nvSpPr>
        <p:spPr/>
        <p:txBody>
          <a:bodyPr/>
          <a:lstStyle/>
          <a:p>
            <a:r>
              <a:rPr lang="en-US" dirty="0"/>
              <a:t>The Atonement Is Effectual</a:t>
            </a:r>
          </a:p>
        </p:txBody>
      </p:sp>
      <p:sp>
        <p:nvSpPr>
          <p:cNvPr id="3" name="Content Placeholder 2">
            <a:extLst>
              <a:ext uri="{FF2B5EF4-FFF2-40B4-BE49-F238E27FC236}">
                <a16:creationId xmlns:a16="http://schemas.microsoft.com/office/drawing/2014/main" id="{8BD798B2-DFE7-40E9-8BFE-D28BDB04F047}"/>
              </a:ext>
            </a:extLst>
          </p:cNvPr>
          <p:cNvSpPr>
            <a:spLocks noGrp="1"/>
          </p:cNvSpPr>
          <p:nvPr>
            <p:ph idx="1"/>
          </p:nvPr>
        </p:nvSpPr>
        <p:spPr/>
        <p:txBody>
          <a:bodyPr/>
          <a:lstStyle/>
          <a:p>
            <a:r>
              <a:rPr lang="en-US" dirty="0"/>
              <a:t> v28 I give them eternal life</a:t>
            </a:r>
          </a:p>
          <a:p>
            <a:r>
              <a:rPr lang="en-US" dirty="0"/>
              <a:t> v28 No one will ever snatch them out of my hand</a:t>
            </a:r>
          </a:p>
        </p:txBody>
      </p:sp>
    </p:spTree>
    <p:extLst>
      <p:ext uri="{BB962C8B-B14F-4D97-AF65-F5344CB8AC3E}">
        <p14:creationId xmlns:p14="http://schemas.microsoft.com/office/powerpoint/2010/main" val="4038607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C1279A-C842-484F-9808-3A7E7E37BDFE}"/>
              </a:ext>
            </a:extLst>
          </p:cNvPr>
          <p:cNvSpPr>
            <a:spLocks noGrp="1"/>
          </p:cNvSpPr>
          <p:nvPr>
            <p:ph idx="1"/>
          </p:nvPr>
        </p:nvSpPr>
        <p:spPr/>
        <p:txBody>
          <a:bodyPr/>
          <a:lstStyle/>
          <a:p>
            <a:r>
              <a:rPr lang="en-US" dirty="0"/>
              <a:t> Consequently, he is able to save to the uttermost those who draw near to God through him, since he always lives to make intercession for them.</a:t>
            </a:r>
          </a:p>
          <a:p>
            <a:pPr marL="457200" lvl="1" indent="0">
              <a:buNone/>
            </a:pPr>
            <a:r>
              <a:rPr lang="en-US" dirty="0"/>
              <a:t>-Hebrews 7:25</a:t>
            </a:r>
          </a:p>
        </p:txBody>
      </p:sp>
    </p:spTree>
    <p:extLst>
      <p:ext uri="{BB962C8B-B14F-4D97-AF65-F5344CB8AC3E}">
        <p14:creationId xmlns:p14="http://schemas.microsoft.com/office/powerpoint/2010/main" val="4250246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B58CF-2C64-4700-A6F1-8FF2681B9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120" y="0"/>
            <a:ext cx="7406640" cy="6858000"/>
          </a:xfrm>
          <a:prstGeom prst="rect">
            <a:avLst/>
          </a:prstGeom>
        </p:spPr>
      </p:pic>
      <p:sp>
        <p:nvSpPr>
          <p:cNvPr id="4" name="TextBox 3">
            <a:extLst>
              <a:ext uri="{FF2B5EF4-FFF2-40B4-BE49-F238E27FC236}">
                <a16:creationId xmlns:a16="http://schemas.microsoft.com/office/drawing/2014/main" id="{85A6E3A2-1609-4013-A6FD-F85989DF6BBA}"/>
              </a:ext>
            </a:extLst>
          </p:cNvPr>
          <p:cNvSpPr txBox="1"/>
          <p:nvPr/>
        </p:nvSpPr>
        <p:spPr>
          <a:xfrm>
            <a:off x="355600" y="365760"/>
            <a:ext cx="4206240" cy="4154984"/>
          </a:xfrm>
          <a:prstGeom prst="rect">
            <a:avLst/>
          </a:prstGeom>
          <a:noFill/>
        </p:spPr>
        <p:txBody>
          <a:bodyPr wrap="square" rtlCol="0">
            <a:spAutoFit/>
          </a:bodyPr>
          <a:lstStyle/>
          <a:p>
            <a:r>
              <a:rPr lang="en-US" sz="4400" dirty="0"/>
              <a:t>We are not forgiven because we love God but we are forgiven because God loves us</a:t>
            </a:r>
          </a:p>
        </p:txBody>
      </p:sp>
    </p:spTree>
    <p:extLst>
      <p:ext uri="{BB962C8B-B14F-4D97-AF65-F5344CB8AC3E}">
        <p14:creationId xmlns:p14="http://schemas.microsoft.com/office/powerpoint/2010/main" val="4156704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036-43D0-41AE-97EF-7882991584BD}"/>
              </a:ext>
            </a:extLst>
          </p:cNvPr>
          <p:cNvSpPr>
            <a:spLocks noGrp="1"/>
          </p:cNvSpPr>
          <p:nvPr>
            <p:ph type="title"/>
          </p:nvPr>
        </p:nvSpPr>
        <p:spPr/>
        <p:txBody>
          <a:bodyPr>
            <a:normAutofit fontScale="90000"/>
          </a:bodyPr>
          <a:lstStyle/>
          <a:p>
            <a:r>
              <a:rPr lang="en-US" dirty="0"/>
              <a:t>Application #1: Work Hard By Grace </a:t>
            </a:r>
          </a:p>
        </p:txBody>
      </p:sp>
      <p:sp>
        <p:nvSpPr>
          <p:cNvPr id="3" name="Content Placeholder 2">
            <a:extLst>
              <a:ext uri="{FF2B5EF4-FFF2-40B4-BE49-F238E27FC236}">
                <a16:creationId xmlns:a16="http://schemas.microsoft.com/office/drawing/2014/main" id="{F7AA0EC5-0334-48E4-B70C-D1032A50D284}"/>
              </a:ext>
            </a:extLst>
          </p:cNvPr>
          <p:cNvSpPr>
            <a:spLocks noGrp="1"/>
          </p:cNvSpPr>
          <p:nvPr>
            <p:ph idx="1"/>
          </p:nvPr>
        </p:nvSpPr>
        <p:spPr/>
        <p:txBody>
          <a:bodyPr/>
          <a:lstStyle/>
          <a:p>
            <a:r>
              <a:rPr lang="en-US" dirty="0"/>
              <a:t> So you also must consider yourself dead to sin and alive to God in Christ Jesus.</a:t>
            </a:r>
          </a:p>
          <a:p>
            <a:pPr marL="0" indent="0">
              <a:buNone/>
            </a:pPr>
            <a:r>
              <a:rPr lang="en-US" dirty="0"/>
              <a:t>	Romans 6:11</a:t>
            </a:r>
          </a:p>
          <a:p>
            <a:endParaRPr lang="en-US" dirty="0"/>
          </a:p>
        </p:txBody>
      </p:sp>
    </p:spTree>
    <p:extLst>
      <p:ext uri="{BB962C8B-B14F-4D97-AF65-F5344CB8AC3E}">
        <p14:creationId xmlns:p14="http://schemas.microsoft.com/office/powerpoint/2010/main" val="1209674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9A7-CEB7-46FF-92D4-5CB0F3028888}"/>
              </a:ext>
            </a:extLst>
          </p:cNvPr>
          <p:cNvSpPr>
            <a:spLocks noGrp="1"/>
          </p:cNvSpPr>
          <p:nvPr>
            <p:ph type="title"/>
          </p:nvPr>
        </p:nvSpPr>
        <p:spPr/>
        <p:txBody>
          <a:bodyPr/>
          <a:lstStyle/>
          <a:p>
            <a:r>
              <a:rPr lang="en-US" dirty="0"/>
              <a:t>Application #2: Put On Humility</a:t>
            </a:r>
          </a:p>
        </p:txBody>
      </p:sp>
      <p:sp>
        <p:nvSpPr>
          <p:cNvPr id="3" name="Content Placeholder 2">
            <a:extLst>
              <a:ext uri="{FF2B5EF4-FFF2-40B4-BE49-F238E27FC236}">
                <a16:creationId xmlns:a16="http://schemas.microsoft.com/office/drawing/2014/main" id="{95AA995F-045F-4CFC-AFA4-101A210D01AB}"/>
              </a:ext>
            </a:extLst>
          </p:cNvPr>
          <p:cNvSpPr>
            <a:spLocks noGrp="1"/>
          </p:cNvSpPr>
          <p:nvPr>
            <p:ph idx="1"/>
          </p:nvPr>
        </p:nvSpPr>
        <p:spPr/>
        <p:txBody>
          <a:bodyPr/>
          <a:lstStyle/>
          <a:p>
            <a:r>
              <a:rPr lang="en-US" dirty="0"/>
              <a:t> Definite Atonement, the death blow to our sins, must also be the death-blow to our pride. The definite atonement of Christ brings a definite humility to our lives, seen in specific, sacrificial service.</a:t>
            </a:r>
          </a:p>
          <a:p>
            <a:pPr marL="0" indent="0">
              <a:buNone/>
            </a:pPr>
            <a:r>
              <a:rPr lang="en-US" dirty="0"/>
              <a:t>	-</a:t>
            </a:r>
            <a:r>
              <a:rPr lang="en-US" dirty="0" err="1"/>
              <a:t>Medders</a:t>
            </a:r>
            <a:endParaRPr lang="en-US" dirty="0"/>
          </a:p>
        </p:txBody>
      </p:sp>
    </p:spTree>
    <p:extLst>
      <p:ext uri="{BB962C8B-B14F-4D97-AF65-F5344CB8AC3E}">
        <p14:creationId xmlns:p14="http://schemas.microsoft.com/office/powerpoint/2010/main" val="2536009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7CE4-C199-4AF2-9A2E-01EDF7D35401}"/>
              </a:ext>
            </a:extLst>
          </p:cNvPr>
          <p:cNvSpPr>
            <a:spLocks noGrp="1"/>
          </p:cNvSpPr>
          <p:nvPr>
            <p:ph type="title"/>
          </p:nvPr>
        </p:nvSpPr>
        <p:spPr/>
        <p:txBody>
          <a:bodyPr/>
          <a:lstStyle/>
          <a:p>
            <a:r>
              <a:rPr lang="en-US" dirty="0"/>
              <a:t>Application #3: Live Out Unity</a:t>
            </a:r>
          </a:p>
        </p:txBody>
      </p:sp>
      <p:sp>
        <p:nvSpPr>
          <p:cNvPr id="3" name="Content Placeholder 2">
            <a:extLst>
              <a:ext uri="{FF2B5EF4-FFF2-40B4-BE49-F238E27FC236}">
                <a16:creationId xmlns:a16="http://schemas.microsoft.com/office/drawing/2014/main" id="{F4E781AC-FCC1-486A-8F21-DF4B58E9DE4E}"/>
              </a:ext>
            </a:extLst>
          </p:cNvPr>
          <p:cNvSpPr>
            <a:spLocks noGrp="1"/>
          </p:cNvSpPr>
          <p:nvPr>
            <p:ph idx="1"/>
          </p:nvPr>
        </p:nvSpPr>
        <p:spPr/>
        <p:txBody>
          <a:bodyPr/>
          <a:lstStyle/>
          <a:p>
            <a:r>
              <a:rPr lang="en-US" dirty="0"/>
              <a:t> One flock and one shepherd</a:t>
            </a:r>
          </a:p>
          <a:p>
            <a:r>
              <a:rPr lang="en-US" dirty="0"/>
              <a:t> Look for ways you can love and serve every four pointer or even zero pointer out of the humility of the cross.</a:t>
            </a:r>
          </a:p>
        </p:txBody>
      </p:sp>
    </p:spTree>
    <p:extLst>
      <p:ext uri="{BB962C8B-B14F-4D97-AF65-F5344CB8AC3E}">
        <p14:creationId xmlns:p14="http://schemas.microsoft.com/office/powerpoint/2010/main" val="2601078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p:txBody>
          <a:bodyPr/>
          <a:lstStyle/>
          <a:p>
            <a:r>
              <a:rPr lang="en-US" dirty="0"/>
              <a:t>Definite Atonement</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p:txBody>
          <a:bodyPr/>
          <a:lstStyle/>
          <a:p>
            <a:r>
              <a:rPr lang="en-US" dirty="0"/>
              <a:t>John 10:11, 14-18, 24-29</a:t>
            </a:r>
          </a:p>
        </p:txBody>
      </p:sp>
    </p:spTree>
    <p:extLst>
      <p:ext uri="{BB962C8B-B14F-4D97-AF65-F5344CB8AC3E}">
        <p14:creationId xmlns:p14="http://schemas.microsoft.com/office/powerpoint/2010/main" val="279895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a:xfrm>
            <a:off x="1524000" y="190500"/>
            <a:ext cx="9144000" cy="1762126"/>
          </a:xfrm>
          <a:ln w="57150">
            <a:solidFill>
              <a:schemeClr val="tx1"/>
            </a:solidFill>
          </a:ln>
        </p:spPr>
        <p:txBody>
          <a:bodyPr>
            <a:normAutofit/>
          </a:bodyPr>
          <a:lstStyle/>
          <a:p>
            <a:r>
              <a:rPr lang="en-US" dirty="0">
                <a:latin typeface="Lucida Handwriting" panose="03010101010101010101" pitchFamily="66" charset="0"/>
              </a:rPr>
              <a:t>The Doctrines of Grace</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a:xfrm>
            <a:off x="1524000" y="2343150"/>
            <a:ext cx="9144000" cy="4143375"/>
          </a:xfrm>
        </p:spPr>
        <p:txBody>
          <a:bodyPr>
            <a:normAutofit/>
          </a:bodyPr>
          <a:lstStyle/>
          <a:p>
            <a:r>
              <a:rPr lang="en-US" sz="3200" dirty="0"/>
              <a:t>Oct 24 – Unconditional Election – Ephesians 1:4-6</a:t>
            </a:r>
          </a:p>
          <a:p>
            <a:r>
              <a:rPr lang="en-US" sz="3200" dirty="0"/>
              <a:t>Oct 31 – Definite Atonement – John 10:11-29</a:t>
            </a:r>
          </a:p>
          <a:p>
            <a:r>
              <a:rPr lang="en-US" sz="3200" dirty="0"/>
              <a:t>Nov 7 – Total Inability – Romans 3:9-12</a:t>
            </a:r>
          </a:p>
          <a:p>
            <a:r>
              <a:rPr lang="en-US" sz="3200" dirty="0"/>
              <a:t>Nov 14 – Effectual Call – 1 Corinthians 2:9-13</a:t>
            </a:r>
          </a:p>
          <a:p>
            <a:r>
              <a:rPr lang="en-US" sz="3200" dirty="0"/>
              <a:t>Nov 21 – Perseverance – Romans 8:32-35 </a:t>
            </a:r>
          </a:p>
        </p:txBody>
      </p:sp>
    </p:spTree>
    <p:extLst>
      <p:ext uri="{BB962C8B-B14F-4D97-AF65-F5344CB8AC3E}">
        <p14:creationId xmlns:p14="http://schemas.microsoft.com/office/powerpoint/2010/main" val="2294319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B36CC-5B10-4E19-A7C3-5D834A506802}"/>
              </a:ext>
            </a:extLst>
          </p:cNvPr>
          <p:cNvSpPr>
            <a:spLocks noGrp="1"/>
          </p:cNvSpPr>
          <p:nvPr>
            <p:ph type="title"/>
          </p:nvPr>
        </p:nvSpPr>
        <p:spPr/>
        <p:txBody>
          <a:bodyPr>
            <a:normAutofit/>
          </a:bodyPr>
          <a:lstStyle/>
          <a:p>
            <a:r>
              <a:rPr lang="en-US" sz="4800" dirty="0"/>
              <a:t>Did the Son of God die to make salvation merely possible or to make people saved?</a:t>
            </a:r>
          </a:p>
        </p:txBody>
      </p:sp>
    </p:spTree>
    <p:extLst>
      <p:ext uri="{BB962C8B-B14F-4D97-AF65-F5344CB8AC3E}">
        <p14:creationId xmlns:p14="http://schemas.microsoft.com/office/powerpoint/2010/main" val="234810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2A2E-72F9-4BA6-943C-28AA21B3DEAE}"/>
              </a:ext>
            </a:extLst>
          </p:cNvPr>
          <p:cNvSpPr>
            <a:spLocks noGrp="1"/>
          </p:cNvSpPr>
          <p:nvPr>
            <p:ph type="title"/>
          </p:nvPr>
        </p:nvSpPr>
        <p:spPr>
          <a:xfrm>
            <a:off x="831850" y="790575"/>
            <a:ext cx="10515600" cy="3771901"/>
          </a:xfrm>
        </p:spPr>
        <p:txBody>
          <a:bodyPr>
            <a:normAutofit fontScale="90000"/>
          </a:bodyPr>
          <a:lstStyle/>
          <a:p>
            <a:r>
              <a:rPr lang="en-US" sz="4800" dirty="0"/>
              <a:t>Second Main Point: Article 3</a:t>
            </a:r>
            <a:br>
              <a:rPr lang="en-US" sz="4800" dirty="0"/>
            </a:br>
            <a:r>
              <a:rPr lang="en-US" sz="4800" dirty="0"/>
              <a:t>The death of God’s Son is the only and entirely complete sacrifice and satisfaction for sins; it is of infinite worth, more than sufficient to atone for the sins of the whole world.</a:t>
            </a:r>
          </a:p>
        </p:txBody>
      </p:sp>
    </p:spTree>
    <p:extLst>
      <p:ext uri="{BB962C8B-B14F-4D97-AF65-F5344CB8AC3E}">
        <p14:creationId xmlns:p14="http://schemas.microsoft.com/office/powerpoint/2010/main" val="110779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A14FF-307C-4D6A-9E7D-4D8EF2F88786}"/>
              </a:ext>
            </a:extLst>
          </p:cNvPr>
          <p:cNvSpPr>
            <a:spLocks noGrp="1"/>
          </p:cNvSpPr>
          <p:nvPr>
            <p:ph idx="1"/>
          </p:nvPr>
        </p:nvSpPr>
        <p:spPr/>
        <p:txBody>
          <a:bodyPr/>
          <a:lstStyle/>
          <a:p>
            <a:r>
              <a:rPr lang="en-US" dirty="0"/>
              <a:t> Jesus died not only to make a </a:t>
            </a:r>
            <a:r>
              <a:rPr lang="en-US" dirty="0" err="1"/>
              <a:t>bonafide</a:t>
            </a:r>
            <a:r>
              <a:rPr lang="en-US" dirty="0"/>
              <a:t> offer of salvation to all people indefinitely, but to actually secure the salvation of a definite group: his sheep, his bride, his people, the many, the children.</a:t>
            </a:r>
          </a:p>
          <a:p>
            <a:pPr marL="457200" lvl="1" indent="0">
              <a:buNone/>
            </a:pPr>
            <a:r>
              <a:rPr lang="en-US" dirty="0"/>
              <a:t>-John Piper</a:t>
            </a:r>
          </a:p>
        </p:txBody>
      </p:sp>
    </p:spTree>
    <p:extLst>
      <p:ext uri="{BB962C8B-B14F-4D97-AF65-F5344CB8AC3E}">
        <p14:creationId xmlns:p14="http://schemas.microsoft.com/office/powerpoint/2010/main" val="1894375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B78D-E21B-482F-BEAF-C73BC74B065D}"/>
              </a:ext>
            </a:extLst>
          </p:cNvPr>
          <p:cNvSpPr>
            <a:spLocks noGrp="1"/>
          </p:cNvSpPr>
          <p:nvPr>
            <p:ph type="title"/>
          </p:nvPr>
        </p:nvSpPr>
        <p:spPr/>
        <p:txBody>
          <a:bodyPr>
            <a:normAutofit fontScale="90000"/>
          </a:bodyPr>
          <a:lstStyle/>
          <a:p>
            <a:r>
              <a:rPr lang="en-US" dirty="0"/>
              <a:t>The Intent of Atonement Is His Sheep</a:t>
            </a:r>
          </a:p>
        </p:txBody>
      </p:sp>
      <p:sp>
        <p:nvSpPr>
          <p:cNvPr id="3" name="Content Placeholder 2">
            <a:extLst>
              <a:ext uri="{FF2B5EF4-FFF2-40B4-BE49-F238E27FC236}">
                <a16:creationId xmlns:a16="http://schemas.microsoft.com/office/drawing/2014/main" id="{5C0FF605-5657-413C-B1E1-FA5BE9F01722}"/>
              </a:ext>
            </a:extLst>
          </p:cNvPr>
          <p:cNvSpPr>
            <a:spLocks noGrp="1"/>
          </p:cNvSpPr>
          <p:nvPr>
            <p:ph idx="1"/>
          </p:nvPr>
        </p:nvSpPr>
        <p:spPr/>
        <p:txBody>
          <a:bodyPr/>
          <a:lstStyle/>
          <a:p>
            <a:r>
              <a:rPr lang="en-US" dirty="0"/>
              <a:t> The good shepherd - the true shepherd</a:t>
            </a:r>
          </a:p>
          <a:p>
            <a:r>
              <a:rPr lang="en-US" dirty="0"/>
              <a:t> Lays down his life for His sheep v11, 15</a:t>
            </a:r>
          </a:p>
          <a:p>
            <a:r>
              <a:rPr lang="en-US" dirty="0"/>
              <a:t> I know my own and my own know me v14, 16, 26, 27</a:t>
            </a:r>
          </a:p>
        </p:txBody>
      </p:sp>
    </p:spTree>
    <p:extLst>
      <p:ext uri="{BB962C8B-B14F-4D97-AF65-F5344CB8AC3E}">
        <p14:creationId xmlns:p14="http://schemas.microsoft.com/office/powerpoint/2010/main" val="3942017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31DAF7-0F40-4306-BB0B-8E40A8BF0ED7}"/>
              </a:ext>
            </a:extLst>
          </p:cNvPr>
          <p:cNvSpPr>
            <a:spLocks noGrp="1"/>
          </p:cNvSpPr>
          <p:nvPr>
            <p:ph idx="1"/>
          </p:nvPr>
        </p:nvSpPr>
        <p:spPr/>
        <p:txBody>
          <a:bodyPr/>
          <a:lstStyle/>
          <a:p>
            <a:pPr marL="0" indent="0">
              <a:buNone/>
            </a:pPr>
            <a:r>
              <a:rPr lang="en-US" dirty="0"/>
              <a:t>Penal Substitutionary Atonement</a:t>
            </a:r>
          </a:p>
          <a:p>
            <a:r>
              <a:rPr lang="en-US" dirty="0"/>
              <a:t> Jesus bore our sins on the cross</a:t>
            </a:r>
          </a:p>
          <a:p>
            <a:r>
              <a:rPr lang="en-US" dirty="0"/>
              <a:t> Jesus took our exact punishment</a:t>
            </a:r>
          </a:p>
          <a:p>
            <a:r>
              <a:rPr lang="en-US" dirty="0"/>
              <a:t> Opposing Governmental view – “not the actual sins but that God’s law was broken and some kind penalty must be paid so that God can give the offer.”</a:t>
            </a:r>
          </a:p>
        </p:txBody>
      </p:sp>
    </p:spTree>
    <p:extLst>
      <p:ext uri="{BB962C8B-B14F-4D97-AF65-F5344CB8AC3E}">
        <p14:creationId xmlns:p14="http://schemas.microsoft.com/office/powerpoint/2010/main" val="4000304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FF0000"/>
      </a:accent1>
      <a:accent2>
        <a:srgbClr val="FFC000"/>
      </a:accent2>
      <a:accent3>
        <a:srgbClr val="A5A5A5"/>
      </a:accent3>
      <a:accent4>
        <a:srgbClr val="00B0F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48311F1-D9CE-4D4D-9BB3-E6C90B32B0D5}" vid="{D8C6173E-34B6-4317-B391-A613E9A6A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Doctrines of Grace</Template>
  <TotalTime>6030</TotalTime>
  <Words>1041</Words>
  <Application>Microsoft Office PowerPoint</Application>
  <PresentationFormat>Widescreen</PresentationFormat>
  <Paragraphs>119</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Franklin Gothic Medium</vt:lpstr>
      <vt:lpstr>Lucida Handwriting</vt:lpstr>
      <vt:lpstr>Open Sans</vt:lpstr>
      <vt:lpstr>Office Theme</vt:lpstr>
      <vt:lpstr>PowerPoint Presentation</vt:lpstr>
      <vt:lpstr>PowerPoint Presentation</vt:lpstr>
      <vt:lpstr>Definite Atonement</vt:lpstr>
      <vt:lpstr>The Doctrines of Grace</vt:lpstr>
      <vt:lpstr>Did the Son of God die to make salvation merely possible or to make people saved?</vt:lpstr>
      <vt:lpstr>Second Main Point: Article 3 The death of God’s Son is the only and entirely complete sacrifice and satisfaction for sins; it is of infinite worth, more than sufficient to atone for the sins of the whole world.</vt:lpstr>
      <vt:lpstr>PowerPoint Presentation</vt:lpstr>
      <vt:lpstr>The Intent of Atonement Is His Sheep</vt:lpstr>
      <vt:lpstr>PowerPoint Presentation</vt:lpstr>
      <vt:lpstr>PowerPoint Presentation</vt:lpstr>
      <vt:lpstr>PowerPoint Presentation</vt:lpstr>
      <vt:lpstr>PowerPoint Presentation</vt:lpstr>
      <vt:lpstr>The Order of Salvation</vt:lpstr>
      <vt:lpstr>PowerPoint Presentation</vt:lpstr>
      <vt:lpstr>PowerPoint Presentation</vt:lpstr>
      <vt:lpstr>The Atonement Is Purposeful</vt:lpstr>
      <vt:lpstr>PowerPoint Presentation</vt:lpstr>
      <vt:lpstr>The Atonement Is Effectual</vt:lpstr>
      <vt:lpstr>PowerPoint Presentation</vt:lpstr>
      <vt:lpstr>Application #1: Work Hard By Grace </vt:lpstr>
      <vt:lpstr>Application #2: Put On Humility</vt:lpstr>
      <vt:lpstr>Application #3: Live Out 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Definite Atonement</dc:title>
  <dc:creator>Ian</dc:creator>
  <cp:lastModifiedBy>Ian</cp:lastModifiedBy>
  <cp:revision>31</cp:revision>
  <dcterms:created xsi:type="dcterms:W3CDTF">2021-10-26T21:26:07Z</dcterms:created>
  <dcterms:modified xsi:type="dcterms:W3CDTF">2021-10-31T01:56:32Z</dcterms:modified>
</cp:coreProperties>
</file>