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8" r:id="rId3"/>
    <p:sldId id="549" r:id="rId4"/>
    <p:sldId id="550" r:id="rId5"/>
    <p:sldId id="551" r:id="rId6"/>
    <p:sldId id="555" r:id="rId7"/>
    <p:sldId id="55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4958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Dealing With Our Doubt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7:18-35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2057400"/>
            <a:ext cx="79629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short definition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is: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struggle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can be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momentary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prolonged, but if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not dealt with it can turn into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unbelief.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basically shy away from accusing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having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mostly because of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Pious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status as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3093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things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scriptures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make very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Regardless of John’s past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piety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was not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a perfect man.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29300" algn="l"/>
              </a:tabLst>
              <a:defRPr/>
            </a:pPr>
            <a:r>
              <a:rPr lang="en-US" sz="2800" noProof="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not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Unbelief is sin. Doubt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unbelief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not the same.</a:t>
            </a:r>
          </a:p>
        </p:txBody>
      </p:sp>
    </p:spTree>
    <p:extLst>
      <p:ext uri="{BB962C8B-B14F-4D97-AF65-F5344CB8AC3E}">
        <p14:creationId xmlns:p14="http://schemas.microsoft.com/office/powerpoint/2010/main" val="3445637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457200" y="1676400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John’s Doubt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doubted if Jesus was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prophesied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Messiah. That doubt stemmed from: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incorrect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understanding of Scripture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concerning the role of the Messiah, and,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Unrealistic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expectations of Jesus.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see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scripture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was not uncommon among the OT saints, that it is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believer’s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problem.</a:t>
            </a:r>
          </a:p>
        </p:txBody>
      </p:sp>
    </p:spTree>
    <p:extLst>
      <p:ext uri="{BB962C8B-B14F-4D97-AF65-F5344CB8AC3E}">
        <p14:creationId xmlns:p14="http://schemas.microsoft.com/office/powerpoint/2010/main" val="281107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809625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Lord’s Response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 wasn’t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John: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gave John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evidence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strengthen his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faith,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21-22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challenged John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search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scriptures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and see if what was prophesied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matched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He was doing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taught two good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principals:</a:t>
            </a:r>
            <a:endParaRPr lang="en-US" sz="1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look to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scriptures,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take in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counsel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God.</a:t>
            </a:r>
          </a:p>
        </p:txBody>
      </p:sp>
    </p:spTree>
    <p:extLst>
      <p:ext uri="{BB962C8B-B14F-4D97-AF65-F5344CB8AC3E}">
        <p14:creationId xmlns:p14="http://schemas.microsoft.com/office/powerpoint/2010/main" val="193309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81724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Lord’s Response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of Endorsement: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testified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John’s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faithfulness,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referred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John’s fulfillment of OT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prophecy of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Malachi 3:1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called John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 born of a</a:t>
            </a: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woman.</a:t>
            </a:r>
          </a:p>
        </p:txBody>
      </p:sp>
    </p:spTree>
    <p:extLst>
      <p:ext uri="{BB962C8B-B14F-4D97-AF65-F5344CB8AC3E}">
        <p14:creationId xmlns:p14="http://schemas.microsoft.com/office/powerpoint/2010/main" val="113173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“Dealing With Our Doubt”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7:18-35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80962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Fickleness of Unbelief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Pharisees problem was one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unbelief,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30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judged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everything by their own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legalistic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standards, rather than by God’s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them, John was too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extreme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regarding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judgment, and Jesus wasn’t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rigid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enough, speaking about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Only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practice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faith resulting in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habit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faith will lessen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frequency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impact of our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doubts,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C.S.Lewis</a:t>
            </a:r>
            <a:r>
              <a:rPr lang="en-US" sz="24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3644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444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74</cp:revision>
  <dcterms:created xsi:type="dcterms:W3CDTF">2021-01-29T17:24:21Z</dcterms:created>
  <dcterms:modified xsi:type="dcterms:W3CDTF">2021-04-11T02:20:01Z</dcterms:modified>
</cp:coreProperties>
</file>