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20"/>
  </p:notesMasterIdLst>
  <p:sldIdLst>
    <p:sldId id="256" r:id="rId2"/>
    <p:sldId id="264" r:id="rId3"/>
    <p:sldId id="257" r:id="rId4"/>
    <p:sldId id="267" r:id="rId5"/>
    <p:sldId id="261" r:id="rId6"/>
    <p:sldId id="272" r:id="rId7"/>
    <p:sldId id="258" r:id="rId8"/>
    <p:sldId id="268" r:id="rId9"/>
    <p:sldId id="262" r:id="rId10"/>
    <p:sldId id="274" r:id="rId11"/>
    <p:sldId id="259" r:id="rId12"/>
    <p:sldId id="263" r:id="rId13"/>
    <p:sldId id="269" r:id="rId14"/>
    <p:sldId id="273" r:id="rId15"/>
    <p:sldId id="260" r:id="rId16"/>
    <p:sldId id="270" r:id="rId17"/>
    <p:sldId id="271" r:id="rId18"/>
    <p:sldId id="265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465A86-49AD-492F-9079-D7A4BB455F48}" v="29" dt="2024-01-13T23:55:11.8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62784" autoAdjust="0"/>
  </p:normalViewPr>
  <p:slideViewPr>
    <p:cSldViewPr snapToGrid="0">
      <p:cViewPr varScale="1">
        <p:scale>
          <a:sx n="39" d="100"/>
          <a:sy n="39" d="100"/>
        </p:scale>
        <p:origin x="1148" y="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an Ross" userId="b8c820857ccdcb8b" providerId="LiveId" clId="{34465A86-49AD-492F-9079-D7A4BB455F48}"/>
    <pc:docChg chg="undo custSel addSld delSld modSld sldOrd">
      <pc:chgData name="Ian Ross" userId="b8c820857ccdcb8b" providerId="LiveId" clId="{34465A86-49AD-492F-9079-D7A4BB455F48}" dt="2024-01-13T23:55:11.822" v="3814"/>
      <pc:docMkLst>
        <pc:docMk/>
      </pc:docMkLst>
      <pc:sldChg chg="addSp delSp modSp mod modClrScheme chgLayout modNotesTx">
        <pc:chgData name="Ian Ross" userId="b8c820857ccdcb8b" providerId="LiveId" clId="{34465A86-49AD-492F-9079-D7A4BB455F48}" dt="2024-01-13T23:20:20.015" v="1792" actId="20577"/>
        <pc:sldMkLst>
          <pc:docMk/>
          <pc:sldMk cId="191253690" sldId="256"/>
        </pc:sldMkLst>
        <pc:spChg chg="mod">
          <ac:chgData name="Ian Ross" userId="b8c820857ccdcb8b" providerId="LiveId" clId="{34465A86-49AD-492F-9079-D7A4BB455F48}" dt="2024-01-13T19:20:45.307" v="751" actId="26606"/>
          <ac:spMkLst>
            <pc:docMk/>
            <pc:sldMk cId="191253690" sldId="256"/>
            <ac:spMk id="2" creationId="{29224527-7B48-4854-9A60-7F914C873BE2}"/>
          </ac:spMkLst>
        </pc:spChg>
        <pc:spChg chg="add del mod">
          <ac:chgData name="Ian Ross" userId="b8c820857ccdcb8b" providerId="LiveId" clId="{34465A86-49AD-492F-9079-D7A4BB455F48}" dt="2024-01-13T19:20:49.743" v="752" actId="21"/>
          <ac:spMkLst>
            <pc:docMk/>
            <pc:sldMk cId="191253690" sldId="256"/>
            <ac:spMk id="9" creationId="{D2685FB7-70C6-2211-B74D-336DDA487ACA}"/>
          </ac:spMkLst>
        </pc:spChg>
        <pc:picChg chg="add mod">
          <ac:chgData name="Ian Ross" userId="b8c820857ccdcb8b" providerId="LiveId" clId="{34465A86-49AD-492F-9079-D7A4BB455F48}" dt="2024-01-13T19:20:45.307" v="751" actId="26606"/>
          <ac:picMkLst>
            <pc:docMk/>
            <pc:sldMk cId="191253690" sldId="256"/>
            <ac:picMk id="4" creationId="{8CE16DC4-AF5A-1DAE-B50E-AD901490C0E7}"/>
          </ac:picMkLst>
        </pc:picChg>
      </pc:sldChg>
      <pc:sldChg chg="addSp modSp mod modClrScheme chgLayout modNotesTx">
        <pc:chgData name="Ian Ross" userId="b8c820857ccdcb8b" providerId="LiveId" clId="{34465A86-49AD-492F-9079-D7A4BB455F48}" dt="2024-01-13T23:23:02.295" v="2101" actId="20577"/>
        <pc:sldMkLst>
          <pc:docMk/>
          <pc:sldMk cId="2915900343" sldId="257"/>
        </pc:sldMkLst>
        <pc:spChg chg="mod">
          <ac:chgData name="Ian Ross" userId="b8c820857ccdcb8b" providerId="LiveId" clId="{34465A86-49AD-492F-9079-D7A4BB455F48}" dt="2024-01-13T19:22:16.581" v="761" actId="20577"/>
          <ac:spMkLst>
            <pc:docMk/>
            <pc:sldMk cId="2915900343" sldId="257"/>
            <ac:spMk id="2" creationId="{632849E9-F30C-7CF8-EC11-C5AB62AE9229}"/>
          </ac:spMkLst>
        </pc:spChg>
        <pc:picChg chg="add">
          <ac:chgData name="Ian Ross" userId="b8c820857ccdcb8b" providerId="LiveId" clId="{34465A86-49AD-492F-9079-D7A4BB455F48}" dt="2024-01-13T19:21:14.943" v="753"/>
          <ac:picMkLst>
            <pc:docMk/>
            <pc:sldMk cId="2915900343" sldId="257"/>
            <ac:picMk id="3" creationId="{6AD6E107-1AFD-D466-66B6-0E53DBBDF030}"/>
          </ac:picMkLst>
        </pc:picChg>
        <pc:picChg chg="add mod">
          <ac:chgData name="Ian Ross" userId="b8c820857ccdcb8b" providerId="LiveId" clId="{34465A86-49AD-492F-9079-D7A4BB455F48}" dt="2024-01-13T19:21:37.046" v="756" actId="26606"/>
          <ac:picMkLst>
            <pc:docMk/>
            <pc:sldMk cId="2915900343" sldId="257"/>
            <ac:picMk id="4" creationId="{8D1BBEEE-D974-9181-C17E-CC39C560E4C9}"/>
          </ac:picMkLst>
        </pc:picChg>
      </pc:sldChg>
      <pc:sldChg chg="addSp modSp mod modNotesTx">
        <pc:chgData name="Ian Ross" userId="b8c820857ccdcb8b" providerId="LiveId" clId="{34465A86-49AD-492F-9079-D7A4BB455F48}" dt="2024-01-13T23:32:28.254" v="2721" actId="20577"/>
        <pc:sldMkLst>
          <pc:docMk/>
          <pc:sldMk cId="300997138" sldId="258"/>
        </pc:sldMkLst>
        <pc:spChg chg="mod">
          <ac:chgData name="Ian Ross" userId="b8c820857ccdcb8b" providerId="LiveId" clId="{34465A86-49AD-492F-9079-D7A4BB455F48}" dt="2024-01-13T19:22:32.172" v="764" actId="20577"/>
          <ac:spMkLst>
            <pc:docMk/>
            <pc:sldMk cId="300997138" sldId="258"/>
            <ac:spMk id="2" creationId="{BD105F1C-3C02-351B-CF35-C6704FC862AA}"/>
          </ac:spMkLst>
        </pc:spChg>
        <pc:picChg chg="add">
          <ac:chgData name="Ian Ross" userId="b8c820857ccdcb8b" providerId="LiveId" clId="{34465A86-49AD-492F-9079-D7A4BB455F48}" dt="2024-01-13T19:22:43.600" v="765"/>
          <ac:picMkLst>
            <pc:docMk/>
            <pc:sldMk cId="300997138" sldId="258"/>
            <ac:picMk id="3" creationId="{18D77151-1682-4630-D6CF-DDB8A607CAE5}"/>
          </ac:picMkLst>
        </pc:picChg>
      </pc:sldChg>
      <pc:sldChg chg="addSp modSp mod modNotesTx">
        <pc:chgData name="Ian Ross" userId="b8c820857ccdcb8b" providerId="LiveId" clId="{34465A86-49AD-492F-9079-D7A4BB455F48}" dt="2024-01-13T23:47:52.394" v="3197" actId="20577"/>
        <pc:sldMkLst>
          <pc:docMk/>
          <pc:sldMk cId="4209327618" sldId="259"/>
        </pc:sldMkLst>
        <pc:spChg chg="mod">
          <ac:chgData name="Ian Ross" userId="b8c820857ccdcb8b" providerId="LiveId" clId="{34465A86-49AD-492F-9079-D7A4BB455F48}" dt="2024-01-13T22:28:54.996" v="1357" actId="313"/>
          <ac:spMkLst>
            <pc:docMk/>
            <pc:sldMk cId="4209327618" sldId="259"/>
            <ac:spMk id="2" creationId="{E07C055A-A13E-C201-2D17-642EB89274E0}"/>
          </ac:spMkLst>
        </pc:spChg>
        <pc:picChg chg="add">
          <ac:chgData name="Ian Ross" userId="b8c820857ccdcb8b" providerId="LiveId" clId="{34465A86-49AD-492F-9079-D7A4BB455F48}" dt="2024-01-13T19:23:20.446" v="766"/>
          <ac:picMkLst>
            <pc:docMk/>
            <pc:sldMk cId="4209327618" sldId="259"/>
            <ac:picMk id="3" creationId="{3BE5D100-B23E-AC4B-4E17-E2C6D7FB545B}"/>
          </ac:picMkLst>
        </pc:picChg>
      </pc:sldChg>
      <pc:sldChg chg="addSp modNotesTx">
        <pc:chgData name="Ian Ross" userId="b8c820857ccdcb8b" providerId="LiveId" clId="{34465A86-49AD-492F-9079-D7A4BB455F48}" dt="2024-01-13T23:51:05.769" v="3502" actId="20577"/>
        <pc:sldMkLst>
          <pc:docMk/>
          <pc:sldMk cId="2043073587" sldId="260"/>
        </pc:sldMkLst>
        <pc:picChg chg="add">
          <ac:chgData name="Ian Ross" userId="b8c820857ccdcb8b" providerId="LiveId" clId="{34465A86-49AD-492F-9079-D7A4BB455F48}" dt="2024-01-13T19:23:28.861" v="767"/>
          <ac:picMkLst>
            <pc:docMk/>
            <pc:sldMk cId="2043073587" sldId="260"/>
            <ac:picMk id="3" creationId="{F0AF1A88-3345-BD2A-7186-A127C08BD21B}"/>
          </ac:picMkLst>
        </pc:picChg>
      </pc:sldChg>
      <pc:sldChg chg="modSp mod modNotesTx">
        <pc:chgData name="Ian Ross" userId="b8c820857ccdcb8b" providerId="LiveId" clId="{34465A86-49AD-492F-9079-D7A4BB455F48}" dt="2024-01-13T23:30:57.199" v="2589" actId="20577"/>
        <pc:sldMkLst>
          <pc:docMk/>
          <pc:sldMk cId="3354604602" sldId="261"/>
        </pc:sldMkLst>
        <pc:spChg chg="mod">
          <ac:chgData name="Ian Ross" userId="b8c820857ccdcb8b" providerId="LiveId" clId="{34465A86-49AD-492F-9079-D7A4BB455F48}" dt="2024-01-12T22:21:13.613" v="142" actId="122"/>
          <ac:spMkLst>
            <pc:docMk/>
            <pc:sldMk cId="3354604602" sldId="261"/>
            <ac:spMk id="6" creationId="{98E1971E-D65A-FECE-BA11-9C17CD0127D5}"/>
          </ac:spMkLst>
        </pc:spChg>
      </pc:sldChg>
      <pc:sldChg chg="modSp mod modNotesTx">
        <pc:chgData name="Ian Ross" userId="b8c820857ccdcb8b" providerId="LiveId" clId="{34465A86-49AD-492F-9079-D7A4BB455F48}" dt="2024-01-13T23:43:25.761" v="2957" actId="20577"/>
        <pc:sldMkLst>
          <pc:docMk/>
          <pc:sldMk cId="1283231107" sldId="262"/>
        </pc:sldMkLst>
        <pc:spChg chg="mod">
          <ac:chgData name="Ian Ross" userId="b8c820857ccdcb8b" providerId="LiveId" clId="{34465A86-49AD-492F-9079-D7A4BB455F48}" dt="2024-01-13T23:42:17.182" v="2722" actId="207"/>
          <ac:spMkLst>
            <pc:docMk/>
            <pc:sldMk cId="1283231107" sldId="262"/>
            <ac:spMk id="6" creationId="{282E2D25-0E38-A724-D850-DB845EF50B1F}"/>
          </ac:spMkLst>
        </pc:spChg>
      </pc:sldChg>
      <pc:sldChg chg="modSp mod modNotesTx">
        <pc:chgData name="Ian Ross" userId="b8c820857ccdcb8b" providerId="LiveId" clId="{34465A86-49AD-492F-9079-D7A4BB455F48}" dt="2024-01-13T23:48:43.180" v="3266" actId="20577"/>
        <pc:sldMkLst>
          <pc:docMk/>
          <pc:sldMk cId="4089005419" sldId="263"/>
        </pc:sldMkLst>
        <pc:spChg chg="mod">
          <ac:chgData name="Ian Ross" userId="b8c820857ccdcb8b" providerId="LiveId" clId="{34465A86-49AD-492F-9079-D7A4BB455F48}" dt="2024-01-13T23:48:20.919" v="3200" actId="207"/>
          <ac:spMkLst>
            <pc:docMk/>
            <pc:sldMk cId="4089005419" sldId="263"/>
            <ac:spMk id="6" creationId="{C10120D1-F2B6-F0E2-B1F4-395D905F7A37}"/>
          </ac:spMkLst>
        </pc:spChg>
      </pc:sldChg>
      <pc:sldChg chg="addSp delSp modSp mod modClrScheme chgLayout modNotesTx">
        <pc:chgData name="Ian Ross" userId="b8c820857ccdcb8b" providerId="LiveId" clId="{34465A86-49AD-492F-9079-D7A4BB455F48}" dt="2024-01-13T23:21:55.793" v="1980" actId="20577"/>
        <pc:sldMkLst>
          <pc:docMk/>
          <pc:sldMk cId="1594860302" sldId="264"/>
        </pc:sldMkLst>
        <pc:spChg chg="mod">
          <ac:chgData name="Ian Ross" userId="b8c820857ccdcb8b" providerId="LiveId" clId="{34465A86-49AD-492F-9079-D7A4BB455F48}" dt="2024-01-13T19:20:31.037" v="749" actId="26606"/>
          <ac:spMkLst>
            <pc:docMk/>
            <pc:sldMk cId="1594860302" sldId="264"/>
            <ac:spMk id="7" creationId="{5CB48DC0-A174-3214-A16F-EDDA3D064C33}"/>
          </ac:spMkLst>
        </pc:spChg>
        <pc:spChg chg="add del mod">
          <ac:chgData name="Ian Ross" userId="b8c820857ccdcb8b" providerId="LiveId" clId="{34465A86-49AD-492F-9079-D7A4BB455F48}" dt="2024-01-13T19:20:36.014" v="750" actId="21"/>
          <ac:spMkLst>
            <pc:docMk/>
            <pc:sldMk cId="1594860302" sldId="264"/>
            <ac:spMk id="12" creationId="{7FE7A570-D3B4-43F4-4512-AEDC6D6B62AC}"/>
          </ac:spMkLst>
        </pc:spChg>
        <pc:picChg chg="add mod">
          <ac:chgData name="Ian Ross" userId="b8c820857ccdcb8b" providerId="LiveId" clId="{34465A86-49AD-492F-9079-D7A4BB455F48}" dt="2024-01-13T19:20:31.037" v="749" actId="26606"/>
          <ac:picMkLst>
            <pc:docMk/>
            <pc:sldMk cId="1594860302" sldId="264"/>
            <ac:picMk id="2" creationId="{331BF7C8-C508-BA7E-0D15-C53D40E3B08D}"/>
          </ac:picMkLst>
        </pc:picChg>
      </pc:sldChg>
      <pc:sldChg chg="modSp mod modAnim modNotesTx">
        <pc:chgData name="Ian Ross" userId="b8c820857ccdcb8b" providerId="LiveId" clId="{34465A86-49AD-492F-9079-D7A4BB455F48}" dt="2024-01-13T23:55:11.822" v="3814"/>
        <pc:sldMkLst>
          <pc:docMk/>
          <pc:sldMk cId="2805510012" sldId="265"/>
        </pc:sldMkLst>
        <pc:spChg chg="mod">
          <ac:chgData name="Ian Ross" userId="b8c820857ccdcb8b" providerId="LiveId" clId="{34465A86-49AD-492F-9079-D7A4BB455F48}" dt="2024-01-12T22:49:30.474" v="339" actId="27636"/>
          <ac:spMkLst>
            <pc:docMk/>
            <pc:sldMk cId="2805510012" sldId="265"/>
            <ac:spMk id="5" creationId="{C737E9E3-5933-A0B2-747F-F724A4FF33D7}"/>
          </ac:spMkLst>
        </pc:spChg>
      </pc:sldChg>
      <pc:sldChg chg="del">
        <pc:chgData name="Ian Ross" userId="b8c820857ccdcb8b" providerId="LiveId" clId="{34465A86-49AD-492F-9079-D7A4BB455F48}" dt="2024-01-12T23:17:19.376" v="384" actId="2696"/>
        <pc:sldMkLst>
          <pc:docMk/>
          <pc:sldMk cId="3363756887" sldId="266"/>
        </pc:sldMkLst>
      </pc:sldChg>
      <pc:sldChg chg="addSp delSp modSp new mod modClrScheme chgLayout modNotesTx">
        <pc:chgData name="Ian Ross" userId="b8c820857ccdcb8b" providerId="LiveId" clId="{34465A86-49AD-492F-9079-D7A4BB455F48}" dt="2024-01-13T23:27:19.229" v="2415" actId="207"/>
        <pc:sldMkLst>
          <pc:docMk/>
          <pc:sldMk cId="2389837668" sldId="267"/>
        </pc:sldMkLst>
        <pc:spChg chg="del">
          <ac:chgData name="Ian Ross" userId="b8c820857ccdcb8b" providerId="LiveId" clId="{34465A86-49AD-492F-9079-D7A4BB455F48}" dt="2024-01-12T22:21:48.618" v="144" actId="700"/>
          <ac:spMkLst>
            <pc:docMk/>
            <pc:sldMk cId="2389837668" sldId="267"/>
            <ac:spMk id="2" creationId="{09AE51B0-CC22-8FF5-7CE2-29C35413E01F}"/>
          </ac:spMkLst>
        </pc:spChg>
        <pc:spChg chg="del mod ord">
          <ac:chgData name="Ian Ross" userId="b8c820857ccdcb8b" providerId="LiveId" clId="{34465A86-49AD-492F-9079-D7A4BB455F48}" dt="2024-01-12T22:21:48.618" v="144" actId="700"/>
          <ac:spMkLst>
            <pc:docMk/>
            <pc:sldMk cId="2389837668" sldId="267"/>
            <ac:spMk id="3" creationId="{0431D16D-68AC-CA15-0F29-747E9E30295D}"/>
          </ac:spMkLst>
        </pc:spChg>
        <pc:spChg chg="del">
          <ac:chgData name="Ian Ross" userId="b8c820857ccdcb8b" providerId="LiveId" clId="{34465A86-49AD-492F-9079-D7A4BB455F48}" dt="2024-01-12T22:21:48.618" v="144" actId="700"/>
          <ac:spMkLst>
            <pc:docMk/>
            <pc:sldMk cId="2389837668" sldId="267"/>
            <ac:spMk id="4" creationId="{1AE12B1B-6B56-BD83-C82F-F9D55299876E}"/>
          </ac:spMkLst>
        </pc:spChg>
        <pc:spChg chg="add mod ord">
          <ac:chgData name="Ian Ross" userId="b8c820857ccdcb8b" providerId="LiveId" clId="{34465A86-49AD-492F-9079-D7A4BB455F48}" dt="2024-01-13T23:27:19.229" v="2415" actId="207"/>
          <ac:spMkLst>
            <pc:docMk/>
            <pc:sldMk cId="2389837668" sldId="267"/>
            <ac:spMk id="5" creationId="{64BE07A6-CFE5-D133-03C2-2BAF16F4210C}"/>
          </ac:spMkLst>
        </pc:spChg>
      </pc:sldChg>
      <pc:sldChg chg="addSp delSp modSp new mod ord modClrScheme chgLayout modNotesTx">
        <pc:chgData name="Ian Ross" userId="b8c820857ccdcb8b" providerId="LiveId" clId="{34465A86-49AD-492F-9079-D7A4BB455F48}" dt="2024-01-13T22:26:25.476" v="1356" actId="20577"/>
        <pc:sldMkLst>
          <pc:docMk/>
          <pc:sldMk cId="1628197820" sldId="268"/>
        </pc:sldMkLst>
        <pc:spChg chg="del">
          <ac:chgData name="Ian Ross" userId="b8c820857ccdcb8b" providerId="LiveId" clId="{34465A86-49AD-492F-9079-D7A4BB455F48}" dt="2024-01-12T22:38:50.783" v="187" actId="700"/>
          <ac:spMkLst>
            <pc:docMk/>
            <pc:sldMk cId="1628197820" sldId="268"/>
            <ac:spMk id="2" creationId="{3C06FC98-1760-9A34-B8A8-F75B3FE00B2B}"/>
          </ac:spMkLst>
        </pc:spChg>
        <pc:spChg chg="del mod ord">
          <ac:chgData name="Ian Ross" userId="b8c820857ccdcb8b" providerId="LiveId" clId="{34465A86-49AD-492F-9079-D7A4BB455F48}" dt="2024-01-12T22:38:50.783" v="187" actId="700"/>
          <ac:spMkLst>
            <pc:docMk/>
            <pc:sldMk cId="1628197820" sldId="268"/>
            <ac:spMk id="3" creationId="{DFBF1167-F8E2-70EE-51D9-92AF5D9D83D4}"/>
          </ac:spMkLst>
        </pc:spChg>
        <pc:spChg chg="del">
          <ac:chgData name="Ian Ross" userId="b8c820857ccdcb8b" providerId="LiveId" clId="{34465A86-49AD-492F-9079-D7A4BB455F48}" dt="2024-01-12T22:38:50.783" v="187" actId="700"/>
          <ac:spMkLst>
            <pc:docMk/>
            <pc:sldMk cId="1628197820" sldId="268"/>
            <ac:spMk id="4" creationId="{29D090B2-98B0-B044-087C-582D3F286D4C}"/>
          </ac:spMkLst>
        </pc:spChg>
        <pc:spChg chg="add mod ord">
          <ac:chgData name="Ian Ross" userId="b8c820857ccdcb8b" providerId="LiveId" clId="{34465A86-49AD-492F-9079-D7A4BB455F48}" dt="2024-01-12T23:04:35.358" v="340" actId="207"/>
          <ac:spMkLst>
            <pc:docMk/>
            <pc:sldMk cId="1628197820" sldId="268"/>
            <ac:spMk id="5" creationId="{A74CD387-59BD-5E4A-D3AA-CDCDD53F714C}"/>
          </ac:spMkLst>
        </pc:spChg>
      </pc:sldChg>
      <pc:sldChg chg="modSp new mod modNotesTx">
        <pc:chgData name="Ian Ross" userId="b8c820857ccdcb8b" providerId="LiveId" clId="{34465A86-49AD-492F-9079-D7A4BB455F48}" dt="2024-01-13T23:49:34.597" v="3352" actId="20577"/>
        <pc:sldMkLst>
          <pc:docMk/>
          <pc:sldMk cId="1693711905" sldId="269"/>
        </pc:sldMkLst>
        <pc:spChg chg="mod">
          <ac:chgData name="Ian Ross" userId="b8c820857ccdcb8b" providerId="LiveId" clId="{34465A86-49AD-492F-9079-D7A4BB455F48}" dt="2024-01-13T23:49:22.407" v="3326" actId="207"/>
          <ac:spMkLst>
            <pc:docMk/>
            <pc:sldMk cId="1693711905" sldId="269"/>
            <ac:spMk id="2" creationId="{18A58A80-ECCF-57DA-914A-5C364021DB0C}"/>
          </ac:spMkLst>
        </pc:spChg>
      </pc:sldChg>
      <pc:sldChg chg="addSp delSp modSp new mod modClrScheme chgLayout modNotesTx">
        <pc:chgData name="Ian Ross" userId="b8c820857ccdcb8b" providerId="LiveId" clId="{34465A86-49AD-492F-9079-D7A4BB455F48}" dt="2024-01-13T23:52:05.921" v="3594" actId="20577"/>
        <pc:sldMkLst>
          <pc:docMk/>
          <pc:sldMk cId="740219488" sldId="270"/>
        </pc:sldMkLst>
        <pc:spChg chg="del">
          <ac:chgData name="Ian Ross" userId="b8c820857ccdcb8b" providerId="LiveId" clId="{34465A86-49AD-492F-9079-D7A4BB455F48}" dt="2024-01-12T23:08:53.071" v="346" actId="700"/>
          <ac:spMkLst>
            <pc:docMk/>
            <pc:sldMk cId="740219488" sldId="270"/>
            <ac:spMk id="2" creationId="{C115FBCA-8997-7E9B-8D15-8E50D4600B64}"/>
          </ac:spMkLst>
        </pc:spChg>
        <pc:spChg chg="del mod ord">
          <ac:chgData name="Ian Ross" userId="b8c820857ccdcb8b" providerId="LiveId" clId="{34465A86-49AD-492F-9079-D7A4BB455F48}" dt="2024-01-12T23:08:53.071" v="346" actId="700"/>
          <ac:spMkLst>
            <pc:docMk/>
            <pc:sldMk cId="740219488" sldId="270"/>
            <ac:spMk id="3" creationId="{F6A51C8A-67E8-1B12-3106-2479C2826D06}"/>
          </ac:spMkLst>
        </pc:spChg>
        <pc:spChg chg="del">
          <ac:chgData name="Ian Ross" userId="b8c820857ccdcb8b" providerId="LiveId" clId="{34465A86-49AD-492F-9079-D7A4BB455F48}" dt="2024-01-12T23:08:53.071" v="346" actId="700"/>
          <ac:spMkLst>
            <pc:docMk/>
            <pc:sldMk cId="740219488" sldId="270"/>
            <ac:spMk id="4" creationId="{63939F96-69A2-8CB1-870B-B803EA69FABD}"/>
          </ac:spMkLst>
        </pc:spChg>
        <pc:spChg chg="add mod ord">
          <ac:chgData name="Ian Ross" userId="b8c820857ccdcb8b" providerId="LiveId" clId="{34465A86-49AD-492F-9079-D7A4BB455F48}" dt="2024-01-13T17:50:02.283" v="511" actId="26606"/>
          <ac:spMkLst>
            <pc:docMk/>
            <pc:sldMk cId="740219488" sldId="270"/>
            <ac:spMk id="5" creationId="{6C55D291-6CBE-76EE-F7A8-68A0DFF94542}"/>
          </ac:spMkLst>
        </pc:spChg>
        <pc:spChg chg="add del mod">
          <ac:chgData name="Ian Ross" userId="b8c820857ccdcb8b" providerId="LiveId" clId="{34465A86-49AD-492F-9079-D7A4BB455F48}" dt="2024-01-13T17:50:02.283" v="511" actId="26606"/>
          <ac:spMkLst>
            <pc:docMk/>
            <pc:sldMk cId="740219488" sldId="270"/>
            <ac:spMk id="11" creationId="{27231AEE-383D-C289-3823-15859D191BC2}"/>
          </ac:spMkLst>
        </pc:spChg>
        <pc:picChg chg="add del">
          <ac:chgData name="Ian Ross" userId="b8c820857ccdcb8b" providerId="LiveId" clId="{34465A86-49AD-492F-9079-D7A4BB455F48}" dt="2024-01-13T17:50:02.283" v="511" actId="26606"/>
          <ac:picMkLst>
            <pc:docMk/>
            <pc:sldMk cId="740219488" sldId="270"/>
            <ac:picMk id="7" creationId="{FF16CF61-170D-E160-A369-146F70106920}"/>
          </ac:picMkLst>
        </pc:picChg>
      </pc:sldChg>
      <pc:sldChg chg="addSp delSp modSp new mod setBg modClrScheme chgLayout modNotesTx">
        <pc:chgData name="Ian Ross" userId="b8c820857ccdcb8b" providerId="LiveId" clId="{34465A86-49AD-492F-9079-D7A4BB455F48}" dt="2024-01-13T23:15:41.569" v="1700" actId="20577"/>
        <pc:sldMkLst>
          <pc:docMk/>
          <pc:sldMk cId="2202500010" sldId="271"/>
        </pc:sldMkLst>
        <pc:spChg chg="del">
          <ac:chgData name="Ian Ross" userId="b8c820857ccdcb8b" providerId="LiveId" clId="{34465A86-49AD-492F-9079-D7A4BB455F48}" dt="2024-01-12T23:12:45.373" v="378" actId="700"/>
          <ac:spMkLst>
            <pc:docMk/>
            <pc:sldMk cId="2202500010" sldId="271"/>
            <ac:spMk id="2" creationId="{6B9C62B8-CC10-6FBE-9D32-9CE592EA3E63}"/>
          </ac:spMkLst>
        </pc:spChg>
        <pc:picChg chg="add mod">
          <ac:chgData name="Ian Ross" userId="b8c820857ccdcb8b" providerId="LiveId" clId="{34465A86-49AD-492F-9079-D7A4BB455F48}" dt="2024-01-12T23:15:05.746" v="382" actId="26606"/>
          <ac:picMkLst>
            <pc:docMk/>
            <pc:sldMk cId="2202500010" sldId="271"/>
            <ac:picMk id="4" creationId="{48EF094E-D76F-753F-A1B0-AC2A1AC38A1E}"/>
          </ac:picMkLst>
        </pc:picChg>
      </pc:sldChg>
      <pc:sldChg chg="addSp delSp modSp new mod modClrScheme chgLayout modNotesTx">
        <pc:chgData name="Ian Ross" userId="b8c820857ccdcb8b" providerId="LiveId" clId="{34465A86-49AD-492F-9079-D7A4BB455F48}" dt="2024-01-13T23:31:59.970" v="2673" actId="20577"/>
        <pc:sldMkLst>
          <pc:docMk/>
          <pc:sldMk cId="544541833" sldId="272"/>
        </pc:sldMkLst>
        <pc:spChg chg="del">
          <ac:chgData name="Ian Ross" userId="b8c820857ccdcb8b" providerId="LiveId" clId="{34465A86-49AD-492F-9079-D7A4BB455F48}" dt="2024-01-12T23:17:44.881" v="386" actId="700"/>
          <ac:spMkLst>
            <pc:docMk/>
            <pc:sldMk cId="544541833" sldId="272"/>
            <ac:spMk id="2" creationId="{4856F85F-ADB9-8DA3-DCA8-197F5A257757}"/>
          </ac:spMkLst>
        </pc:spChg>
        <pc:spChg chg="add mod">
          <ac:chgData name="Ian Ross" userId="b8c820857ccdcb8b" providerId="LiveId" clId="{34465A86-49AD-492F-9079-D7A4BB455F48}" dt="2024-01-12T23:19:22.401" v="480" actId="20577"/>
          <ac:spMkLst>
            <pc:docMk/>
            <pc:sldMk cId="544541833" sldId="272"/>
            <ac:spMk id="3" creationId="{3AA8B652-4842-5079-221B-488D2DD3C8DC}"/>
          </ac:spMkLst>
        </pc:spChg>
      </pc:sldChg>
      <pc:sldChg chg="addSp delSp modSp new mod modClrScheme chgLayout modNotesTx">
        <pc:chgData name="Ian Ross" userId="b8c820857ccdcb8b" providerId="LiveId" clId="{34465A86-49AD-492F-9079-D7A4BB455F48}" dt="2024-01-13T23:50:41.941" v="3458" actId="20577"/>
        <pc:sldMkLst>
          <pc:docMk/>
          <pc:sldMk cId="1223700695" sldId="273"/>
        </pc:sldMkLst>
        <pc:spChg chg="del">
          <ac:chgData name="Ian Ross" userId="b8c820857ccdcb8b" providerId="LiveId" clId="{34465A86-49AD-492F-9079-D7A4BB455F48}" dt="2024-01-13T22:48:12.483" v="1375" actId="700"/>
          <ac:spMkLst>
            <pc:docMk/>
            <pc:sldMk cId="1223700695" sldId="273"/>
            <ac:spMk id="2" creationId="{4A1D362B-5410-8100-7470-120D5267B95F}"/>
          </ac:spMkLst>
        </pc:spChg>
        <pc:picChg chg="add mod">
          <ac:chgData name="Ian Ross" userId="b8c820857ccdcb8b" providerId="LiveId" clId="{34465A86-49AD-492F-9079-D7A4BB455F48}" dt="2024-01-13T23:00:36.032" v="1379" actId="26606"/>
          <ac:picMkLst>
            <pc:docMk/>
            <pc:sldMk cId="1223700695" sldId="273"/>
            <ac:picMk id="4" creationId="{C387B1B9-68FC-C212-E5F4-269B89B2245B}"/>
          </ac:picMkLst>
        </pc:picChg>
      </pc:sldChg>
      <pc:sldChg chg="addSp delSp modSp new mod modClrScheme chgLayout modNotesTx">
        <pc:chgData name="Ian Ross" userId="b8c820857ccdcb8b" providerId="LiveId" clId="{34465A86-49AD-492F-9079-D7A4BB455F48}" dt="2024-01-13T23:45:40.031" v="3136" actId="20577"/>
        <pc:sldMkLst>
          <pc:docMk/>
          <pc:sldMk cId="2995527259" sldId="274"/>
        </pc:sldMkLst>
        <pc:spChg chg="del">
          <ac:chgData name="Ian Ross" userId="b8c820857ccdcb8b" providerId="LiveId" clId="{34465A86-49AD-492F-9079-D7A4BB455F48}" dt="2024-01-13T23:11:42.213" v="1514" actId="700"/>
          <ac:spMkLst>
            <pc:docMk/>
            <pc:sldMk cId="2995527259" sldId="274"/>
            <ac:spMk id="2" creationId="{5354FF2E-6B26-13BB-D764-8AAB13B5EDD9}"/>
          </ac:spMkLst>
        </pc:spChg>
        <pc:picChg chg="add mod">
          <ac:chgData name="Ian Ross" userId="b8c820857ccdcb8b" providerId="LiveId" clId="{34465A86-49AD-492F-9079-D7A4BB455F48}" dt="2024-01-13T23:11:58.954" v="1518" actId="26606"/>
          <ac:picMkLst>
            <pc:docMk/>
            <pc:sldMk cId="2995527259" sldId="274"/>
            <ac:picMk id="4" creationId="{2B01B3B8-AC20-8874-9F14-A1BC399E7A8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718C7C-E1BA-4CFC-B608-AC6610197795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55EBFF-A589-4012-883B-8F2AB7379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308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PRAYER EMPHASIS - GROW AS THE FAMILY OF GOD THROUGH GIFT BASED MINISTRY</a:t>
            </a:r>
          </a:p>
          <a:p>
            <a:r>
              <a:rPr lang="en-US" dirty="0"/>
              <a:t>GROW IN </a:t>
            </a:r>
          </a:p>
          <a:p>
            <a:endParaRPr lang="en-US" dirty="0"/>
          </a:p>
          <a:p>
            <a:r>
              <a:rPr lang="en-US" dirty="0"/>
              <a:t>PRAYER</a:t>
            </a:r>
          </a:p>
          <a:p>
            <a:r>
              <a:rPr lang="en-US" dirty="0"/>
              <a:t>EVERYONE CONNECTED TO THE BODY OF CHRIST</a:t>
            </a:r>
          </a:p>
          <a:p>
            <a:r>
              <a:rPr lang="en-US" dirty="0"/>
              <a:t>       GROWING IN THE WORD OF GOD</a:t>
            </a:r>
          </a:p>
          <a:p>
            <a:r>
              <a:rPr lang="en-US" dirty="0"/>
              <a:t>       EVERYONE CARING FOR ONE ANOTHER AND EXPERIENCING </a:t>
            </a:r>
          </a:p>
          <a:p>
            <a:r>
              <a:rPr lang="en-US" dirty="0"/>
              <a:t>       PARTICIPATING IN SERVING ONE ANOTHER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55EBFF-A589-4012-883B-8F2AB7379AA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9817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MINISTRY RIVERSIDE – DO THINGS AS TEAMS</a:t>
            </a:r>
          </a:p>
          <a:p>
            <a:endParaRPr lang="en-US" dirty="0"/>
          </a:p>
          <a:p>
            <a:r>
              <a:rPr lang="en-US" dirty="0"/>
              <a:t>MY WAY BUT OUR WAY</a:t>
            </a:r>
          </a:p>
          <a:p>
            <a:endParaRPr lang="en-US" dirty="0"/>
          </a:p>
          <a:p>
            <a:r>
              <a:rPr lang="en-US" dirty="0"/>
              <a:t>DO THINGS TOGETHER TO BUILD ONE ANOTHER UP</a:t>
            </a:r>
          </a:p>
          <a:p>
            <a:endParaRPr lang="en-US" dirty="0"/>
          </a:p>
          <a:p>
            <a:r>
              <a:rPr lang="en-US" dirty="0"/>
              <a:t>GROW AT DOING THINGS AS A TEAM</a:t>
            </a:r>
          </a:p>
          <a:p>
            <a:endParaRPr lang="en-US" dirty="0"/>
          </a:p>
          <a:p>
            <a:r>
              <a:rPr lang="en-US" dirty="0"/>
              <a:t>MEN’S BREAKFAST !!!!!!!!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55EBFF-A589-4012-883B-8F2AB7379AA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7283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YOUR GIFT IS ONE OF A KIND</a:t>
            </a:r>
          </a:p>
          <a:p>
            <a:endParaRPr lang="en-US" dirty="0"/>
          </a:p>
          <a:p>
            <a:r>
              <a:rPr lang="en-US" dirty="0"/>
              <a:t>NEEDED BY THE BODY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55EBFF-A589-4012-883B-8F2AB7379AA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6992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EACH MEMBER HAS BEEN GIVEN</a:t>
            </a:r>
          </a:p>
          <a:p>
            <a:endParaRPr lang="en-US" dirty="0"/>
          </a:p>
          <a:p>
            <a:r>
              <a:rPr lang="en-US" dirty="0"/>
              <a:t>A SPECIFIC GIFT</a:t>
            </a:r>
          </a:p>
          <a:p>
            <a:endParaRPr lang="en-US" dirty="0"/>
          </a:p>
          <a:p>
            <a:r>
              <a:rPr lang="en-US" dirty="0"/>
              <a:t>A SPECIFIC MINISTRY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55EBFF-A589-4012-883B-8F2AB7379AA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3429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ARTICLE GROWTH GROUPS</a:t>
            </a:r>
          </a:p>
          <a:p>
            <a:endParaRPr lang="en-US" dirty="0"/>
          </a:p>
          <a:p>
            <a:r>
              <a:rPr lang="en-US" dirty="0"/>
              <a:t>SERVING GIFTS</a:t>
            </a:r>
          </a:p>
          <a:p>
            <a:endParaRPr lang="en-US" dirty="0"/>
          </a:p>
          <a:p>
            <a:r>
              <a:rPr lang="en-US" dirty="0"/>
              <a:t>SPEAKING GIFTS</a:t>
            </a:r>
          </a:p>
          <a:p>
            <a:endParaRPr lang="en-US" dirty="0"/>
          </a:p>
          <a:p>
            <a:r>
              <a:rPr lang="en-US" dirty="0"/>
              <a:t>THE VINE AND THE TRELLIS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55EBFF-A589-4012-883B-8F2AB7379AA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4460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LINDA – BONE SPURS</a:t>
            </a:r>
          </a:p>
          <a:p>
            <a:endParaRPr lang="en-US" dirty="0"/>
          </a:p>
          <a:p>
            <a:r>
              <a:rPr lang="en-US" dirty="0"/>
              <a:t>ONE PART ISNT FUNCTIONING IT IMPACTS THE WHOLE BODY</a:t>
            </a:r>
          </a:p>
          <a:p>
            <a:endParaRPr lang="en-US" dirty="0"/>
          </a:p>
          <a:p>
            <a:r>
              <a:rPr lang="en-US" dirty="0"/>
              <a:t>CARING FOR ONE ANOTHER CAN HELP US OVERCOME</a:t>
            </a:r>
          </a:p>
          <a:p>
            <a:endParaRPr lang="en-US" dirty="0"/>
          </a:p>
          <a:p>
            <a:r>
              <a:rPr lang="en-US" dirty="0"/>
              <a:t>TERRI – BROKE HER ANKLE</a:t>
            </a:r>
          </a:p>
          <a:p>
            <a:r>
              <a:rPr lang="en-US" dirty="0"/>
              <a:t>PROVIDED BOOT</a:t>
            </a:r>
          </a:p>
          <a:p>
            <a:r>
              <a:rPr lang="en-US" dirty="0"/>
              <a:t>NEW THE NEED TO HAVE BOTH EVEN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55EBFF-A589-4012-883B-8F2AB7379AA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9058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GOD GAVE YOU GRACE – TO USE</a:t>
            </a:r>
          </a:p>
          <a:p>
            <a:r>
              <a:rPr lang="en-US" dirty="0"/>
              <a:t>NOT TO HOARD 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55EBFF-A589-4012-883B-8F2AB7379AA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028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DIFFER</a:t>
            </a:r>
          </a:p>
          <a:p>
            <a:endParaRPr lang="en-US" dirty="0"/>
          </a:p>
          <a:p>
            <a:r>
              <a:rPr lang="en-US" dirty="0"/>
              <a:t>GRACE – WHAT IS GIVEN, IN WHAT AMOUNT</a:t>
            </a:r>
          </a:p>
          <a:p>
            <a:endParaRPr lang="en-US" dirty="0"/>
          </a:p>
          <a:p>
            <a:r>
              <a:rPr lang="en-US" dirty="0"/>
              <a:t>USE THEM</a:t>
            </a:r>
          </a:p>
          <a:p>
            <a:endParaRPr lang="en-US" dirty="0"/>
          </a:p>
          <a:p>
            <a:r>
              <a:rPr lang="en-US" dirty="0"/>
              <a:t>BY FAITH – INSIDE I CAN’T</a:t>
            </a:r>
          </a:p>
          <a:p>
            <a:r>
              <a:rPr lang="en-US" dirty="0"/>
              <a:t>BY FAITH GOD SAYS YOU CAN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55EBFF-A589-4012-883B-8F2AB7379AA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7016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DIFFERENT GIFTS AND ABILITIES AND DIFFERENT FAITH</a:t>
            </a:r>
          </a:p>
          <a:p>
            <a:endParaRPr lang="en-US" dirty="0"/>
          </a:p>
          <a:p>
            <a:r>
              <a:rPr lang="en-US" dirty="0"/>
              <a:t>DIDN’T USE – AFRAID OF GOD</a:t>
            </a:r>
          </a:p>
          <a:p>
            <a:r>
              <a:rPr lang="en-US" dirty="0"/>
              <a:t>AFRAID OF FAILURE – DIDN’T WANT TO LOSE IT</a:t>
            </a:r>
          </a:p>
          <a:p>
            <a:endParaRPr lang="en-US" dirty="0"/>
          </a:p>
          <a:p>
            <a:r>
              <a:rPr lang="en-US" dirty="0"/>
              <a:t>REBUKED – GOD GAVE HIM THAT TALENT TO INVEST 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55EBFF-A589-4012-883B-8F2AB7379AA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0525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SPEAKING OR SERVING</a:t>
            </a:r>
          </a:p>
          <a:p>
            <a:endParaRPr lang="en-US" dirty="0"/>
          </a:p>
          <a:p>
            <a:r>
              <a:rPr lang="en-US" dirty="0"/>
              <a:t>ARE YOU SERVING</a:t>
            </a:r>
          </a:p>
          <a:p>
            <a:endParaRPr lang="en-US" dirty="0"/>
          </a:p>
          <a:p>
            <a:r>
              <a:rPr lang="en-US" dirty="0"/>
              <a:t>HOW DO I FIND MY GIFT? TRY SOMETHING</a:t>
            </a:r>
          </a:p>
          <a:p>
            <a:endParaRPr lang="en-US" dirty="0"/>
          </a:p>
          <a:p>
            <a:r>
              <a:rPr lang="en-US" dirty="0"/>
              <a:t>ALREADY SERVING – MAKE SPACE FOR OTHERS</a:t>
            </a:r>
          </a:p>
          <a:p>
            <a:r>
              <a:rPr lang="en-US" dirty="0"/>
              <a:t>     MAYBE SOMEONE ELSE IS SUPPOSED TO BE DOING THAT</a:t>
            </a:r>
          </a:p>
          <a:p>
            <a:endParaRPr lang="en-US" dirty="0"/>
          </a:p>
          <a:p>
            <a:r>
              <a:rPr lang="en-US" dirty="0"/>
              <a:t>      TEAM – TAKE SOMEONE WITH YOU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55EBFF-A589-4012-883B-8F2AB7379AA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5204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ROMANS – JUSTIFIED BY GRACE THROUGH FAITH</a:t>
            </a:r>
          </a:p>
          <a:p>
            <a:endParaRPr lang="en-US" dirty="0"/>
          </a:p>
          <a:p>
            <a:r>
              <a:rPr lang="en-US" dirty="0"/>
              <a:t>PROBLEM OF SIN</a:t>
            </a:r>
          </a:p>
          <a:p>
            <a:endParaRPr lang="en-US" dirty="0"/>
          </a:p>
          <a:p>
            <a:r>
              <a:rPr lang="en-US" dirty="0"/>
              <a:t>GIVEN THE SPIRIT - VICTORY</a:t>
            </a:r>
          </a:p>
          <a:p>
            <a:endParaRPr lang="en-US" dirty="0"/>
          </a:p>
          <a:p>
            <a:r>
              <a:rPr lang="en-US" dirty="0"/>
              <a:t>GOD HAS GIVEN US LOCAL CONGREGATIONS TO PUT INTO PRACTICE THE ONE ANOTHERS OF SCRIPTURE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55EBFF-A589-4012-883B-8F2AB7379AA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6399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BASED ON JUSTIFICATION BY GRACE THROUGH FAITH</a:t>
            </a:r>
          </a:p>
          <a:p>
            <a:endParaRPr lang="en-US" dirty="0"/>
          </a:p>
          <a:p>
            <a:r>
              <a:rPr lang="en-US" dirty="0"/>
              <a:t>WE ARE TO USE OUR GIFTS BY GRACE THROUGH FAITH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55EBFF-A589-4012-883B-8F2AB7379AA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GRACE OF SPEAKING – GOD SPEAKING</a:t>
            </a:r>
          </a:p>
          <a:p>
            <a:r>
              <a:rPr lang="en-US" dirty="0"/>
              <a:t>LET THOSE WHO SPEAK – SPEAK THE WORDS OF GOD</a:t>
            </a:r>
          </a:p>
          <a:p>
            <a:r>
              <a:rPr lang="en-US" dirty="0"/>
              <a:t>LET THOSE WHO SERVE – BY THE STRENGTH</a:t>
            </a:r>
          </a:p>
          <a:p>
            <a:endParaRPr lang="en-US" dirty="0"/>
          </a:p>
          <a:p>
            <a:r>
              <a:rPr lang="en-US" dirty="0"/>
              <a:t>RIGHT SELF EVALUATION</a:t>
            </a:r>
          </a:p>
          <a:p>
            <a:r>
              <a:rPr lang="en-US" dirty="0"/>
              <a:t>SINNER SAVED BY GRACE</a:t>
            </a:r>
          </a:p>
          <a:p>
            <a:r>
              <a:rPr lang="en-US" dirty="0"/>
              <a:t>PRESENTED MYSELF AS A LIVING SACRIFICE</a:t>
            </a:r>
          </a:p>
          <a:p>
            <a:endParaRPr lang="en-US" dirty="0"/>
          </a:p>
          <a:p>
            <a:r>
              <a:rPr lang="en-US" dirty="0"/>
              <a:t>BY FAITH</a:t>
            </a:r>
          </a:p>
          <a:p>
            <a:endParaRPr lang="en-US" dirty="0"/>
          </a:p>
          <a:p>
            <a:r>
              <a:rPr lang="en-US" dirty="0"/>
              <a:t>SPIRITUAL GIFTS – I CANT DO THAT</a:t>
            </a:r>
          </a:p>
          <a:p>
            <a:r>
              <a:rPr lang="en-US" dirty="0"/>
              <a:t>GOD WORKING BY HIS SPIRIT THROUGH YOU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55EBFF-A589-4012-883B-8F2AB7379AA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2256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RESTING IN JESUS COMES BEFORE DOING</a:t>
            </a:r>
          </a:p>
          <a:p>
            <a:r>
              <a:rPr lang="en-US" dirty="0"/>
              <a:t>POWER DOESN’T COME FROM OUR OWN WORK</a:t>
            </a:r>
          </a:p>
          <a:p>
            <a:endParaRPr lang="en-US" dirty="0"/>
          </a:p>
          <a:p>
            <a:r>
              <a:rPr lang="en-US" dirty="0"/>
              <a:t>BATTLE BELONGS TO THE LORD</a:t>
            </a:r>
          </a:p>
          <a:p>
            <a:endParaRPr lang="en-US" dirty="0"/>
          </a:p>
          <a:p>
            <a:r>
              <a:rPr lang="en-US" dirty="0"/>
              <a:t>WEARINESS – OLDER</a:t>
            </a:r>
          </a:p>
          <a:p>
            <a:r>
              <a:rPr lang="en-US" dirty="0"/>
              <a:t>SARAH: PROMISED SON</a:t>
            </a:r>
          </a:p>
          <a:p>
            <a:r>
              <a:rPr lang="en-US" dirty="0"/>
              <a:t>ANA – 84 YEARS, WIDOWED 40 OF THOSE YEARS</a:t>
            </a:r>
          </a:p>
          <a:p>
            <a:r>
              <a:rPr lang="en-US" dirty="0"/>
              <a:t>SAMUEL – 60 ANNOINTED DAVID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55EBFF-A589-4012-883B-8F2AB7379AA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4024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 OLD AGE AS AN EXCUSE</a:t>
            </a:r>
          </a:p>
          <a:p>
            <a:r>
              <a:rPr lang="en-US" dirty="0"/>
              <a:t>I CANT DO WHAT I USED TO BE ABLE TO DO</a:t>
            </a:r>
          </a:p>
          <a:p>
            <a:endParaRPr lang="en-US" dirty="0"/>
          </a:p>
          <a:p>
            <a:r>
              <a:rPr lang="en-US" dirty="0"/>
              <a:t>WE GET TIRED</a:t>
            </a:r>
          </a:p>
          <a:p>
            <a:endParaRPr lang="en-US" dirty="0"/>
          </a:p>
          <a:p>
            <a:r>
              <a:rPr lang="en-US" dirty="0"/>
              <a:t>WE KEEP SERVING GOD RIGHT UP UNTIL THE DAY WE DIE</a:t>
            </a:r>
          </a:p>
          <a:p>
            <a:endParaRPr lang="en-US" dirty="0"/>
          </a:p>
          <a:p>
            <a:r>
              <a:rPr lang="en-US" dirty="0"/>
              <a:t>PRAISE GOD WE ARE AN OLDER CONGREGATION – GOD WORKS HE GETS THE GLORY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55EBFF-A589-4012-883B-8F2AB7379AA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529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FOCUS OF OUR GIFT IS NOT OURSELF BUT ONE ANOTHER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55EBFF-A589-4012-883B-8F2AB7379AA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3794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do not belong to yourself YOU BELONG TO CHRIST</a:t>
            </a:r>
          </a:p>
          <a:p>
            <a:endParaRPr lang="en-US" dirty="0"/>
          </a:p>
          <a:p>
            <a:r>
              <a:rPr lang="en-US" dirty="0"/>
              <a:t>YOU BELONG TO ONE ANOTHER</a:t>
            </a:r>
          </a:p>
          <a:p>
            <a:endParaRPr lang="en-US" dirty="0"/>
          </a:p>
          <a:p>
            <a:r>
              <a:rPr lang="en-US" dirty="0"/>
              <a:t>Focus and end of using OUR GIFT – BENEFIT OF ONE ANOTHER</a:t>
            </a:r>
          </a:p>
          <a:p>
            <a:endParaRPr lang="en-US" dirty="0"/>
          </a:p>
          <a:p>
            <a:r>
              <a:rPr lang="en-US" dirty="0"/>
              <a:t>Coordinated and connected to one another</a:t>
            </a:r>
          </a:p>
          <a:p>
            <a:r>
              <a:rPr lang="en-US" dirty="0"/>
              <a:t>WORD OF GOD AND PROPER AND CONNECTED LEADERSHIP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55EBFF-A589-4012-883B-8F2AB7379AA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6175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CHURCH UNITY IS MORE THAN THE ABSENCE OF CONFLICT</a:t>
            </a:r>
          </a:p>
          <a:p>
            <a:endParaRPr lang="en-US" dirty="0"/>
          </a:p>
          <a:p>
            <a:r>
              <a:rPr lang="en-US" dirty="0"/>
              <a:t>HARD WORK FOR US TO BE CONNECTED</a:t>
            </a:r>
          </a:p>
          <a:p>
            <a:r>
              <a:rPr lang="en-US" dirty="0"/>
              <a:t>COMMUNICATION IT TAKES COORDINATION</a:t>
            </a:r>
          </a:p>
          <a:p>
            <a:endParaRPr lang="en-US" dirty="0"/>
          </a:p>
          <a:p>
            <a:r>
              <a:rPr lang="en-US" dirty="0"/>
              <a:t>FREEDOM FOR NEW PEOPLE TO DO WHAT GOD HAS LAID UPON THEIR HEART</a:t>
            </a:r>
          </a:p>
          <a:p>
            <a:r>
              <a:rPr lang="en-US" dirty="0"/>
              <a:t>OVERSIGHT AND COORDINATION OF THE DEACONS – PROPERLY AND ORDERLY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55EBFF-A589-4012-883B-8F2AB7379AA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133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5983" y="826565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/>
          <a:lstStyle/>
          <a:p>
            <a:fld id="{8E36636D-D922-432D-A958-524484B5923D}" type="datetimeFigureOut">
              <a:rPr lang="en-US" dirty="0"/>
              <a:pPr/>
              <a:t>1/13/2024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/>
          <a:lstStyle/>
          <a:p>
            <a:fld id="{8E36636D-D922-432D-A958-524484B5923D}" type="datetimeFigureOut">
              <a:rPr lang="en-US" dirty="0"/>
              <a:pPr/>
              <a:t>1/13/2024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/>
          <a:lstStyle/>
          <a:p>
            <a:fld id="{8E36636D-D922-432D-A958-524484B5923D}" type="datetimeFigureOut">
              <a:rPr lang="en-US" dirty="0"/>
              <a:pPr/>
              <a:t>1/13/2024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1/13/2024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1/13/2024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/>
          <a:lstStyle/>
          <a:p>
            <a:fld id="{8E36636D-D922-432D-A958-524484B5923D}" type="datetimeFigureOut">
              <a:rPr lang="en-US" dirty="0"/>
              <a:pPr/>
              <a:t>1/13/2024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36195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551474"/>
            <a:ext cx="10353762" cy="40587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/>
          <a:lstStyle/>
          <a:p>
            <a:fld id="{8E36636D-D922-432D-A958-524484B5923D}" type="datetimeFigureOut">
              <a:rPr lang="en-US" dirty="0"/>
              <a:pPr/>
              <a:t>1/13/2024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36195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340825"/>
            <a:ext cx="10353762" cy="970450"/>
          </a:xfrm>
        </p:spPr>
        <p:txBody>
          <a:bodyPr/>
          <a:lstStyle>
            <a:lvl2pPr marL="450000" indent="0">
              <a:buNone/>
              <a:defRPr/>
            </a:lvl2pPr>
            <a:lvl3pPr marL="810000" indent="0">
              <a:buNone/>
              <a:defRPr/>
            </a:lvl3pPr>
            <a:lvl4pPr marL="1170000" indent="0">
              <a:buNone/>
              <a:defRPr/>
            </a:lvl4pPr>
            <a:lvl5pPr marL="14580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6AB4BFD-1388-487C-8881-39D7A3B8EEF7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913795" y="2311275"/>
            <a:ext cx="10353762" cy="970450"/>
          </a:xfrm>
        </p:spPr>
        <p:txBody>
          <a:bodyPr/>
          <a:lstStyle>
            <a:lvl2pPr marL="450000" indent="0">
              <a:buNone/>
              <a:defRPr/>
            </a:lvl2pPr>
            <a:lvl3pPr marL="810000" indent="0">
              <a:buNone/>
              <a:defRPr/>
            </a:lvl3pPr>
            <a:lvl4pPr marL="1170000" indent="0">
              <a:buNone/>
              <a:defRPr/>
            </a:lvl4pPr>
            <a:lvl5pPr marL="14580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45340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7807" y="505100"/>
            <a:ext cx="10353762" cy="831642"/>
          </a:xfrm>
        </p:spPr>
        <p:txBody>
          <a:bodyPr/>
          <a:lstStyle>
            <a:lvl2pPr marL="450000" indent="0">
              <a:buNone/>
              <a:defRPr/>
            </a:lvl2pPr>
            <a:lvl3pPr marL="810000" indent="0">
              <a:buNone/>
              <a:defRPr/>
            </a:lvl3pPr>
            <a:lvl4pPr marL="1170000" indent="0">
              <a:buNone/>
              <a:defRPr/>
            </a:lvl4pPr>
            <a:lvl5pPr marL="14580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5D5ED63-3B9A-41EC-BFF6-4FD94C167C1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47807" y="1336742"/>
            <a:ext cx="10353762" cy="831642"/>
          </a:xfrm>
        </p:spPr>
        <p:txBody>
          <a:bodyPr/>
          <a:lstStyle>
            <a:lvl2pPr marL="450000" indent="0">
              <a:buNone/>
              <a:defRPr/>
            </a:lvl2pPr>
            <a:lvl3pPr marL="810000" indent="0">
              <a:buNone/>
              <a:defRPr/>
            </a:lvl3pPr>
            <a:lvl4pPr marL="1170000" indent="0">
              <a:buNone/>
              <a:defRPr/>
            </a:lvl4pPr>
            <a:lvl5pPr marL="14580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8477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C56E544-5694-42E1-9F2B-191A1CDF12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010" y="386499"/>
            <a:ext cx="10925665" cy="5938887"/>
          </a:xfrm>
        </p:spPr>
        <p:txBody>
          <a:bodyPr/>
          <a:lstStyle>
            <a:lvl2pPr marL="4500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571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0725" y="408517"/>
            <a:ext cx="9590550" cy="1828813"/>
          </a:xfrm>
        </p:spPr>
        <p:txBody>
          <a:bodyPr anchor="b">
            <a:normAutofit/>
          </a:bodyPr>
          <a:lstStyle>
            <a:lvl1pPr algn="ctr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2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2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/>
          <a:lstStyle/>
          <a:p>
            <a:fld id="{8E36636D-D922-432D-A958-524484B5923D}" type="datetimeFigureOut">
              <a:rPr lang="en-US" dirty="0"/>
              <a:pPr/>
              <a:t>1/13/2024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/>
          <a:lstStyle/>
          <a:p>
            <a:fld id="{8E36636D-D922-432D-A958-524484B5923D}" type="datetimeFigureOut">
              <a:rPr lang="en-US" dirty="0"/>
              <a:pPr/>
              <a:t>1/13/2024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61" r:id="rId3"/>
    <p:sldLayoutId id="2147483862" r:id="rId4"/>
    <p:sldLayoutId id="2147483860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  <p:sldLayoutId id="2147483849" r:id="rId12"/>
    <p:sldLayoutId id="2147483852" r:id="rId13"/>
    <p:sldLayoutId id="2147483853" r:id="rId14"/>
    <p:sldLayoutId id="2147483854" r:id="rId15"/>
    <p:sldLayoutId id="2147483855" r:id="rId16"/>
    <p:sldLayoutId id="2147483858" r:id="rId17"/>
    <p:sldLayoutId id="2147483859" r:id="rId18"/>
    <p:sldLayoutId id="2147483850" r:id="rId19"/>
    <p:sldLayoutId id="2147483851" r:id="rId2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5400" b="1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/>
          <a:latin typeface="Bahnschrift" panose="020B0502040204020203" pitchFamily="34" charset="0"/>
          <a:ea typeface="+mj-ea"/>
          <a:cs typeface="Bahnschrift" panose="020B0502040204020203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4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Bahnschrift" panose="020B0502040204020203" pitchFamily="34" charset="0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3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Bahnschrift" panose="020B0502040204020203" pitchFamily="34" charset="0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32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Bahnschrift" panose="020B0502040204020203" pitchFamily="34" charset="0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Bahnschrift" panose="020B0502040204020203" pitchFamily="34" charset="0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Bahnschrift" panose="020B0502040204020203" pitchFamily="34" charset="0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24527-7B48-4854-9A60-7F914C873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361950"/>
            <a:ext cx="10353762" cy="970450"/>
          </a:xfrm>
        </p:spPr>
        <p:txBody>
          <a:bodyPr anchor="ctr">
            <a:normAutofit/>
          </a:bodyPr>
          <a:lstStyle/>
          <a:p>
            <a:r>
              <a:rPr lang="en-US" dirty="0"/>
              <a:t>Romans 12:3-11</a:t>
            </a:r>
          </a:p>
        </p:txBody>
      </p:sp>
      <p:pic>
        <p:nvPicPr>
          <p:cNvPr id="4" name="Picture 3" descr="A group of colorful foot prints&#10;&#10;Description automatically generated">
            <a:extLst>
              <a:ext uri="{FF2B5EF4-FFF2-40B4-BE49-F238E27FC236}">
                <a16:creationId xmlns:a16="http://schemas.microsoft.com/office/drawing/2014/main" id="{8CE16DC4-AF5A-1DAE-B50E-AD901490C0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3725" y="1340825"/>
            <a:ext cx="4733902" cy="9704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1253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several hands holding each other&#10;&#10;Description automatically generated">
            <a:extLst>
              <a:ext uri="{FF2B5EF4-FFF2-40B4-BE49-F238E27FC236}">
                <a16:creationId xmlns:a16="http://schemas.microsoft.com/office/drawing/2014/main" id="{2B01B3B8-AC20-8874-9F14-A1BC399E7A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177" b="7553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95527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C055A-A13E-C201-2D17-642EB8927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361950"/>
            <a:ext cx="10353762" cy="1659890"/>
          </a:xfrm>
        </p:spPr>
        <p:txBody>
          <a:bodyPr>
            <a:normAutofit fontScale="90000"/>
          </a:bodyPr>
          <a:lstStyle/>
          <a:p>
            <a:r>
              <a:rPr lang="en-US" dirty="0"/>
              <a:t>U	se Your Gift Because </a:t>
            </a:r>
            <a:br>
              <a:rPr lang="en-US" dirty="0"/>
            </a:br>
            <a:r>
              <a:rPr lang="en-US" dirty="0"/>
              <a:t>It Is Indispensable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E5D100-B23E-AC4B-4E17-E2C6D7FB54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047" y="2365156"/>
            <a:ext cx="10351905" cy="212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327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0120D1-F2B6-F0E2-B1F4-395D905F7A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900" indent="0" algn="ctr">
              <a:buNone/>
            </a:pPr>
            <a:r>
              <a:rPr lang="en-US" sz="4800" dirty="0"/>
              <a:t>ROMANS 12:4 ESV</a:t>
            </a:r>
          </a:p>
          <a:p>
            <a:pPr marL="36900" indent="0" algn="ctr">
              <a:buNone/>
            </a:pPr>
            <a:r>
              <a:rPr lang="en-US" dirty="0"/>
              <a:t>For as in one body we have many members, and </a:t>
            </a:r>
            <a:r>
              <a:rPr lang="en-US" dirty="0">
                <a:solidFill>
                  <a:srgbClr val="FFFF00"/>
                </a:solidFill>
              </a:rPr>
              <a:t>the members do not all have the same function</a:t>
            </a:r>
            <a:r>
              <a:rPr lang="en-US" dirty="0"/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08900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8A58A80-ECCF-57DA-914A-5C364021DB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900" indent="0" algn="ctr">
              <a:buNone/>
            </a:pPr>
            <a:r>
              <a:rPr lang="en-US" sz="4800" dirty="0"/>
              <a:t>ROMANS 12:7 ESV</a:t>
            </a:r>
          </a:p>
          <a:p>
            <a:pPr marL="36900" indent="0" algn="ctr">
              <a:buNone/>
            </a:pPr>
            <a:r>
              <a:rPr lang="en-US" dirty="0"/>
              <a:t>if service, in our </a:t>
            </a:r>
            <a:r>
              <a:rPr lang="en-US" dirty="0">
                <a:solidFill>
                  <a:srgbClr val="FFFF00"/>
                </a:solidFill>
              </a:rPr>
              <a:t>serving</a:t>
            </a:r>
            <a:r>
              <a:rPr lang="en-US" dirty="0"/>
              <a:t>; the one who </a:t>
            </a:r>
            <a:r>
              <a:rPr lang="en-US" dirty="0">
                <a:solidFill>
                  <a:srgbClr val="FFFF00"/>
                </a:solidFill>
              </a:rPr>
              <a:t>teaches</a:t>
            </a:r>
            <a:r>
              <a:rPr lang="en-US" dirty="0"/>
              <a:t>, in his teaching</a:t>
            </a:r>
          </a:p>
        </p:txBody>
      </p:sp>
    </p:spTree>
    <p:extLst>
      <p:ext uri="{BB962C8B-B14F-4D97-AF65-F5344CB8AC3E}">
        <p14:creationId xmlns:p14="http://schemas.microsoft.com/office/powerpoint/2010/main" val="1693711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walking with a cast on their leg&#10;&#10;Description automatically generated">
            <a:extLst>
              <a:ext uri="{FF2B5EF4-FFF2-40B4-BE49-F238E27FC236}">
                <a16:creationId xmlns:a16="http://schemas.microsoft.com/office/drawing/2014/main" id="{C387B1B9-68FC-C212-E5F4-269B89B224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6" b="15098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23700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DDEEC-CE89-7197-0506-87382D201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361950"/>
            <a:ext cx="10353762" cy="1761490"/>
          </a:xfrm>
        </p:spPr>
        <p:txBody>
          <a:bodyPr>
            <a:normAutofit/>
          </a:bodyPr>
          <a:lstStyle/>
          <a:p>
            <a:r>
              <a:rPr lang="en-US" dirty="0"/>
              <a:t>Use Your Gift Because God Gave It To You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AF1A88-3345-BD2A-7186-A127C08BD2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047" y="2365156"/>
            <a:ext cx="10351905" cy="212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073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C55D291-6CBE-76EE-F7A8-68A0DFF945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900" indent="0" algn="ctr">
              <a:buNone/>
            </a:pPr>
            <a:r>
              <a:rPr lang="en-US" sz="4800"/>
              <a:t>ROMANS 12:6 ESV</a:t>
            </a:r>
          </a:p>
          <a:p>
            <a:pPr marL="36900" indent="0" algn="ctr">
              <a:buNone/>
            </a:pPr>
            <a:r>
              <a:rPr lang="en-US"/>
              <a:t>Having gifts that </a:t>
            </a:r>
            <a:r>
              <a:rPr lang="en-US">
                <a:solidFill>
                  <a:srgbClr val="FFFF00"/>
                </a:solidFill>
              </a:rPr>
              <a:t>differ</a:t>
            </a:r>
            <a:r>
              <a:rPr lang="en-US"/>
              <a:t> according to the </a:t>
            </a:r>
            <a:r>
              <a:rPr lang="en-US">
                <a:solidFill>
                  <a:srgbClr val="FFFF00"/>
                </a:solidFill>
              </a:rPr>
              <a:t>grace</a:t>
            </a:r>
            <a:r>
              <a:rPr lang="en-US"/>
              <a:t> given to us, let us </a:t>
            </a:r>
            <a:r>
              <a:rPr lang="en-US">
                <a:solidFill>
                  <a:srgbClr val="FFFF00"/>
                </a:solidFill>
              </a:rPr>
              <a:t>use them</a:t>
            </a:r>
            <a:r>
              <a:rPr lang="en-US"/>
              <a:t>: if prophecy, in proportion to our </a:t>
            </a:r>
            <a:r>
              <a:rPr lang="en-US">
                <a:solidFill>
                  <a:srgbClr val="FFFF00"/>
                </a:solidFill>
              </a:rPr>
              <a:t>faith</a:t>
            </a:r>
            <a:r>
              <a:rPr lang="en-US"/>
              <a:t>;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21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artoon of hands holding coins&#10;&#10;Description automatically generated">
            <a:extLst>
              <a:ext uri="{FF2B5EF4-FFF2-40B4-BE49-F238E27FC236}">
                <a16:creationId xmlns:a16="http://schemas.microsoft.com/office/drawing/2014/main" id="{48EF094E-D76F-753F-A1B0-AC2A1AC38A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520" r="-1" b="3003"/>
          <a:stretch/>
        </p:blipFill>
        <p:spPr>
          <a:xfrm>
            <a:off x="707010" y="386499"/>
            <a:ext cx="10925665" cy="59388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02500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F3148-D018-F37C-8DF0-3766A46F4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97689F-AE6B-0FFF-F0B4-7560ED18B4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What Is Your Gift? Are you using it?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DDDB91-7F84-0272-3211-E973F44B162E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 Do Something To Serve The Church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C737E9E3-5933-A0B2-747F-F724A4FF33D7}"/>
              </a:ext>
            </a:extLst>
          </p:cNvPr>
          <p:cNvSpPr txBox="1">
            <a:spLocks/>
          </p:cNvSpPr>
          <p:nvPr/>
        </p:nvSpPr>
        <p:spPr>
          <a:xfrm>
            <a:off x="913795" y="3276644"/>
            <a:ext cx="10353762" cy="2373042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4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Bahnschrift" panose="020B0502040204020203" pitchFamily="34" charset="0"/>
                <a:ea typeface="+mn-ea"/>
                <a:cs typeface="+mn-cs"/>
              </a:defRPr>
            </a:lvl1pPr>
            <a:lvl2pPr marL="450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3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Bahnschrift" panose="020B0502040204020203" pitchFamily="34" charset="0"/>
                <a:ea typeface="+mn-ea"/>
                <a:cs typeface="+mn-cs"/>
              </a:defRPr>
            </a:lvl2pPr>
            <a:lvl3pPr marL="810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32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Bahnschrift" panose="020B0502040204020203" pitchFamily="34" charset="0"/>
                <a:ea typeface="+mn-ea"/>
                <a:cs typeface="+mn-cs"/>
              </a:defRPr>
            </a:lvl3pPr>
            <a:lvl4pPr marL="1170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Bahnschrift" panose="020B0502040204020203" pitchFamily="34" charset="0"/>
                <a:ea typeface="+mn-ea"/>
                <a:cs typeface="+mn-cs"/>
              </a:defRPr>
            </a:lvl4pPr>
            <a:lvl5pPr marL="1458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Bahnschrift" panose="020B0502040204020203" pitchFamily="34" charset="0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 Already Serving: Never Do Something By Yourself That You Could Do With Someone Else</a:t>
            </a:r>
          </a:p>
        </p:txBody>
      </p:sp>
    </p:spTree>
    <p:extLst>
      <p:ext uri="{BB962C8B-B14F-4D97-AF65-F5344CB8AC3E}">
        <p14:creationId xmlns:p14="http://schemas.microsoft.com/office/powerpoint/2010/main" val="2805510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4" grpId="1" build="p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CB48DC0-A174-3214-A16F-EDDA3D064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361950"/>
            <a:ext cx="10353762" cy="970450"/>
          </a:xfrm>
        </p:spPr>
        <p:txBody>
          <a:bodyPr anchor="ctr">
            <a:normAutofit/>
          </a:bodyPr>
          <a:lstStyle/>
          <a:p>
            <a:r>
              <a:rPr lang="en-US" dirty="0"/>
              <a:t>Use Your Spiritual Gifts</a:t>
            </a:r>
          </a:p>
        </p:txBody>
      </p:sp>
      <p:pic>
        <p:nvPicPr>
          <p:cNvPr id="2" name="Picture 1" descr="A group of colorful foot prints&#10;&#10;Description automatically generated">
            <a:extLst>
              <a:ext uri="{FF2B5EF4-FFF2-40B4-BE49-F238E27FC236}">
                <a16:creationId xmlns:a16="http://schemas.microsoft.com/office/drawing/2014/main" id="{331BF7C8-C508-BA7E-0D15-C53D40E3B0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3725" y="1340825"/>
            <a:ext cx="4733902" cy="9704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94860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849E9-F30C-7CF8-EC11-C5AB62AE9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361949"/>
            <a:ext cx="10353762" cy="2122519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1. Use Your Gift By Grace </a:t>
            </a:r>
            <a:br>
              <a:rPr lang="en-US" dirty="0"/>
            </a:br>
            <a:r>
              <a:rPr lang="en-US" dirty="0"/>
              <a:t>Through Faith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1BBEEE-D974-9181-C17E-CC39C560E4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795" y="2519589"/>
            <a:ext cx="10353762" cy="21225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15900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4BE07A6-CFE5-D133-03C2-2BAF16F421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900" indent="0" algn="ctr">
              <a:buNone/>
            </a:pPr>
            <a:r>
              <a:rPr lang="en-US" sz="4800" dirty="0"/>
              <a:t>ROMANS 12:3 ESV</a:t>
            </a:r>
          </a:p>
          <a:p>
            <a:pPr marL="36900" indent="0" algn="ctr">
              <a:buNone/>
            </a:pPr>
            <a:r>
              <a:rPr lang="en-US" dirty="0"/>
              <a:t>For </a:t>
            </a:r>
            <a:r>
              <a:rPr lang="en-US" dirty="0">
                <a:solidFill>
                  <a:srgbClr val="FFFF00"/>
                </a:solidFill>
              </a:rPr>
              <a:t>by the grace given </a:t>
            </a:r>
            <a:r>
              <a:rPr lang="en-US" dirty="0"/>
              <a:t>to me I say to everyone among you not to think of himself more highly than he ought to think, but to </a:t>
            </a:r>
            <a:r>
              <a:rPr lang="en-US" dirty="0">
                <a:solidFill>
                  <a:srgbClr val="FFFF00"/>
                </a:solidFill>
              </a:rPr>
              <a:t>think with sober judgment</a:t>
            </a:r>
            <a:r>
              <a:rPr lang="en-US" dirty="0"/>
              <a:t>, each according to the </a:t>
            </a:r>
            <a:r>
              <a:rPr lang="en-US" dirty="0">
                <a:solidFill>
                  <a:srgbClr val="FFFF00"/>
                </a:solidFill>
              </a:rPr>
              <a:t>measure of faith </a:t>
            </a:r>
            <a:r>
              <a:rPr lang="en-US" dirty="0"/>
              <a:t>that God has assigned.</a:t>
            </a:r>
          </a:p>
        </p:txBody>
      </p:sp>
    </p:spTree>
    <p:extLst>
      <p:ext uri="{BB962C8B-B14F-4D97-AF65-F5344CB8AC3E}">
        <p14:creationId xmlns:p14="http://schemas.microsoft.com/office/powerpoint/2010/main" val="2389837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E1971E-D65A-FECE-BA11-9C17CD0127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900" indent="0" algn="ctr">
              <a:buNone/>
            </a:pPr>
            <a:r>
              <a:rPr lang="en-US" sz="4800" dirty="0"/>
              <a:t>COLOSSIANS 1:29 ESV</a:t>
            </a:r>
          </a:p>
          <a:p>
            <a:pPr marL="36900" indent="0" algn="ctr">
              <a:buNone/>
            </a:pPr>
            <a:r>
              <a:rPr lang="en-US" dirty="0"/>
              <a:t>For this I toil, struggling with all his energy that he powerfully works within me.</a:t>
            </a:r>
          </a:p>
        </p:txBody>
      </p:sp>
    </p:spTree>
    <p:extLst>
      <p:ext uri="{BB962C8B-B14F-4D97-AF65-F5344CB8AC3E}">
        <p14:creationId xmlns:p14="http://schemas.microsoft.com/office/powerpoint/2010/main" val="3354604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AA8B652-4842-5079-221B-488D2DD3C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057" y="408517"/>
            <a:ext cx="10270672" cy="4751312"/>
          </a:xfrm>
        </p:spPr>
        <p:txBody>
          <a:bodyPr>
            <a:normAutofit fontScale="90000"/>
          </a:bodyPr>
          <a:lstStyle/>
          <a:p>
            <a:r>
              <a:rPr lang="en-US" sz="5400" dirty="0"/>
              <a:t>“</a:t>
            </a:r>
            <a:r>
              <a:rPr lang="en-US" sz="6000" dirty="0"/>
              <a:t>Someone Can’t Do Everything,</a:t>
            </a:r>
            <a:br>
              <a:rPr lang="en-US" sz="6000" dirty="0"/>
            </a:br>
            <a:br>
              <a:rPr lang="en-US" sz="6000" dirty="0"/>
            </a:br>
            <a:r>
              <a:rPr lang="en-US" sz="6000" dirty="0"/>
              <a:t> But </a:t>
            </a:r>
            <a:br>
              <a:rPr lang="en-US" sz="6000" dirty="0"/>
            </a:br>
            <a:br>
              <a:rPr lang="en-US" sz="6000" dirty="0"/>
            </a:br>
            <a:r>
              <a:rPr lang="en-US" sz="6000" dirty="0"/>
              <a:t>Everyone Should Do Something.”</a:t>
            </a:r>
          </a:p>
        </p:txBody>
      </p:sp>
    </p:spTree>
    <p:extLst>
      <p:ext uri="{BB962C8B-B14F-4D97-AF65-F5344CB8AC3E}">
        <p14:creationId xmlns:p14="http://schemas.microsoft.com/office/powerpoint/2010/main" val="54454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05F1C-3C02-351B-CF35-C6704FC86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2. Use Your Gift To </a:t>
            </a:r>
            <a:br>
              <a:rPr lang="en-US" dirty="0"/>
            </a:br>
            <a:r>
              <a:rPr lang="en-US" dirty="0"/>
              <a:t>Build Up One Another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D77151-1682-4630-D6CF-DDB8A607CA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047" y="2365156"/>
            <a:ext cx="10351905" cy="212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97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74CD387-59BD-5E4A-D3AA-CDCDD53F71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900" indent="0" algn="ctr">
              <a:buNone/>
            </a:pPr>
            <a:r>
              <a:rPr lang="en-US" sz="4800" dirty="0"/>
              <a:t>ROMANS 12:5 ESV</a:t>
            </a:r>
          </a:p>
          <a:p>
            <a:pPr marL="36900" indent="0" algn="ctr">
              <a:buNone/>
            </a:pPr>
            <a:r>
              <a:rPr lang="en-US" dirty="0"/>
              <a:t>so we, though many, are one body in Christ, and individually </a:t>
            </a:r>
            <a:r>
              <a:rPr lang="en-US" dirty="0">
                <a:solidFill>
                  <a:srgbClr val="FFFF00"/>
                </a:solidFill>
              </a:rPr>
              <a:t>members one of another.</a:t>
            </a:r>
          </a:p>
        </p:txBody>
      </p:sp>
    </p:spTree>
    <p:extLst>
      <p:ext uri="{BB962C8B-B14F-4D97-AF65-F5344CB8AC3E}">
        <p14:creationId xmlns:p14="http://schemas.microsoft.com/office/powerpoint/2010/main" val="1628197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2E2D25-0E38-A724-D850-DB845EF50B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900" indent="0" algn="ctr">
              <a:buNone/>
            </a:pPr>
            <a:r>
              <a:rPr lang="en-US" sz="4800" dirty="0"/>
              <a:t>EPHESIANS 4:16 ESV</a:t>
            </a:r>
          </a:p>
          <a:p>
            <a:pPr marL="36900" indent="0" algn="ctr">
              <a:buNone/>
            </a:pPr>
            <a:r>
              <a:rPr lang="en-US" dirty="0"/>
              <a:t>from whom the whole body, </a:t>
            </a:r>
            <a:r>
              <a:rPr lang="en-US" dirty="0">
                <a:solidFill>
                  <a:srgbClr val="FFFF00"/>
                </a:solidFill>
              </a:rPr>
              <a:t>joined and held together</a:t>
            </a:r>
            <a:r>
              <a:rPr lang="en-US" dirty="0"/>
              <a:t> by every joint with which it is equipped, when each part is working properly, makes the body grow so that it builds itself up in love.</a:t>
            </a:r>
          </a:p>
        </p:txBody>
      </p:sp>
    </p:spTree>
    <p:extLst>
      <p:ext uri="{BB962C8B-B14F-4D97-AF65-F5344CB8AC3E}">
        <p14:creationId xmlns:p14="http://schemas.microsoft.com/office/powerpoint/2010/main" val="128323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c Riverside 2" id="{621CD79E-05B5-4DA3-8C54-61CB339C6A01}" vid="{BD5D968D-C568-4F9C-9348-77911B61676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DC3C33E4-BCEF-4288-A167-AC63F0422A29}">
  <we:reference id="wa200005566" version="3.0.0.1" store="en-US" storeType="OMEX"/>
  <we:alternateReferences>
    <we:reference id="wa200005566" version="3.0.0.1" store="wa200005566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Basic Riverside 2</Template>
  <TotalTime>635</TotalTime>
  <Words>847</Words>
  <Application>Microsoft Office PowerPoint</Application>
  <PresentationFormat>Widescreen</PresentationFormat>
  <Paragraphs>165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Bahnschrift</vt:lpstr>
      <vt:lpstr>Calibri</vt:lpstr>
      <vt:lpstr>Wingdings 2</vt:lpstr>
      <vt:lpstr>Slate</vt:lpstr>
      <vt:lpstr>Romans 12:3-11</vt:lpstr>
      <vt:lpstr>Use Your Spiritual Gifts</vt:lpstr>
      <vt:lpstr>1. Use Your Gift By Grace  Through Faith</vt:lpstr>
      <vt:lpstr>PowerPoint Presentation</vt:lpstr>
      <vt:lpstr>PowerPoint Presentation</vt:lpstr>
      <vt:lpstr>“Someone Can’t Do Everything,   But   Everyone Should Do Something.”</vt:lpstr>
      <vt:lpstr>2. Use Your Gift To  Build Up One Another</vt:lpstr>
      <vt:lpstr>PowerPoint Presentation</vt:lpstr>
      <vt:lpstr>PowerPoint Presentation</vt:lpstr>
      <vt:lpstr>PowerPoint Presentation</vt:lpstr>
      <vt:lpstr>U se Your Gift Because  It Is Indispensable</vt:lpstr>
      <vt:lpstr>PowerPoint Presentation</vt:lpstr>
      <vt:lpstr>PowerPoint Presentation</vt:lpstr>
      <vt:lpstr>PowerPoint Presentation</vt:lpstr>
      <vt:lpstr>Use Your Gift Because God Gave It To You</vt:lpstr>
      <vt:lpstr>PowerPoint Presentation</vt:lpstr>
      <vt:lpstr>PowerPoint Presentation</vt:lpstr>
      <vt:lpstr>Application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Romans 12:3-11</dc:title>
  <dc:creator>Ian Ross</dc:creator>
  <cp:lastModifiedBy>Ian Ross</cp:lastModifiedBy>
  <cp:revision>1</cp:revision>
  <dcterms:created xsi:type="dcterms:W3CDTF">2024-01-10T21:10:28Z</dcterms:created>
  <dcterms:modified xsi:type="dcterms:W3CDTF">2024-01-13T23:55:20Z</dcterms:modified>
</cp:coreProperties>
</file>