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Calisto MT"/>
          <a:ea typeface="Calisto MT"/>
          <a:cs typeface="Calisto MT"/>
        </a:font>
        <a:srgbClr val="000000"/>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F2F2F2"/>
          </a:solidFill>
        </a:fill>
      </a:tcStyle>
    </a:wholeTbl>
    <a:band2H>
      <a:tcTxStyle b="def" i="def"/>
      <a:tcStyle>
        <a:tcBdr/>
        <a:fill>
          <a:solidFill>
            <a:srgbClr val="F9F9F9"/>
          </a:solidFill>
        </a:fill>
      </a:tcStyle>
    </a:band2H>
    <a:firstCol>
      <a:tcTxStyle b="on" i="off">
        <a:font>
          <a:latin typeface="Calisto MT"/>
          <a:ea typeface="Calisto MT"/>
          <a:cs typeface="Calisto MT"/>
        </a:font>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DDDDDD"/>
          </a:solidFill>
        </a:fill>
      </a:tcStyle>
    </a:firstCol>
    <a:lastRow>
      <a:tcTxStyle b="on" i="off">
        <a:font>
          <a:latin typeface="Calisto MT"/>
          <a:ea typeface="Calisto MT"/>
          <a:cs typeface="Calisto MT"/>
        </a:font>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381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DDDDDD"/>
          </a:solidFill>
        </a:fill>
      </a:tcStyle>
    </a:lastRow>
    <a:firstRow>
      <a:tcTxStyle b="on" i="off">
        <a:font>
          <a:latin typeface="Calisto MT"/>
          <a:ea typeface="Calisto MT"/>
          <a:cs typeface="Calisto MT"/>
        </a:font>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381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DDDDDD"/>
          </a:solidFill>
        </a:fill>
      </a:tcStyle>
    </a:firstRow>
  </a:tblStyle>
  <a:tblStyle styleId="{C7B018BB-80A7-4F77-B60F-C8B233D01FF8}" styleName="">
    <a:tblBg/>
    <a:wholeTbl>
      <a:tcTxStyle b="off" i="off">
        <a:font>
          <a:latin typeface="Calisto MT"/>
          <a:ea typeface="Calisto MT"/>
          <a:cs typeface="Calisto MT"/>
        </a:font>
        <a:srgbClr val="000000"/>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3">
              <a:lumOff val="27500"/>
            </a:schemeClr>
          </a:solidFill>
        </a:fill>
      </a:tcStyle>
    </a:wholeTbl>
    <a:band2H>
      <a:tcTxStyle b="def" i="def"/>
      <a:tcStyle>
        <a:tcBdr/>
        <a:fill>
          <a:solidFill>
            <a:srgbClr val="EEEEEE"/>
          </a:solidFill>
        </a:fill>
      </a:tcStyle>
    </a:band2H>
    <a:firstCol>
      <a:tcTxStyle b="on" i="off">
        <a:font>
          <a:latin typeface="Calisto MT"/>
          <a:ea typeface="Calisto MT"/>
          <a:cs typeface="Calisto MT"/>
        </a:font>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4">
              <a:lumOff val="8798"/>
            </a:schemeClr>
          </a:solidFill>
        </a:fill>
      </a:tcStyle>
    </a:firstCol>
    <a:lastRow>
      <a:tcTxStyle b="on" i="off">
        <a:font>
          <a:latin typeface="Calisto MT"/>
          <a:ea typeface="Calisto MT"/>
          <a:cs typeface="Calisto MT"/>
        </a:font>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381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4">
              <a:lumOff val="8798"/>
            </a:schemeClr>
          </a:solidFill>
        </a:fill>
      </a:tcStyle>
    </a:lastRow>
    <a:firstRow>
      <a:tcTxStyle b="on" i="off">
        <a:font>
          <a:latin typeface="Calisto MT"/>
          <a:ea typeface="Calisto MT"/>
          <a:cs typeface="Calisto MT"/>
        </a:font>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381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4">
              <a:lumOff val="8798"/>
            </a:schemeClr>
          </a:solidFill>
        </a:fill>
      </a:tcStyle>
    </a:firstRow>
  </a:tblStyle>
  <a:tblStyle styleId="{EEE7283C-3CF3-47DC-8721-378D4A62B228}" styleName="">
    <a:tblBg/>
    <a:wholeTbl>
      <a:tcTxStyle b="off" i="off">
        <a:font>
          <a:latin typeface="Calisto MT"/>
          <a:ea typeface="Calisto MT"/>
          <a:cs typeface="Calisto MT"/>
        </a:font>
        <a:srgbClr val="000000"/>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CFCFCF"/>
          </a:solidFill>
        </a:fill>
      </a:tcStyle>
    </a:wholeTbl>
    <a:band2H>
      <a:tcTxStyle b="def" i="def"/>
      <a:tcStyle>
        <a:tcBdr/>
        <a:fill>
          <a:solidFill>
            <a:srgbClr val="E8E8E8"/>
          </a:solidFill>
        </a:fill>
      </a:tcStyle>
    </a:band2H>
    <a:firstCol>
      <a:tcTxStyle b="on" i="off">
        <a:font>
          <a:latin typeface="Calisto MT"/>
          <a:ea typeface="Calisto MT"/>
          <a:cs typeface="Calisto MT"/>
        </a:font>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6"/>
          </a:solidFill>
        </a:fill>
      </a:tcStyle>
    </a:firstCol>
    <a:lastRow>
      <a:tcTxStyle b="on" i="off">
        <a:font>
          <a:latin typeface="Calisto MT"/>
          <a:ea typeface="Calisto MT"/>
          <a:cs typeface="Calisto MT"/>
        </a:font>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381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6"/>
          </a:solidFill>
        </a:fill>
      </a:tcStyle>
    </a:lastRow>
    <a:firstRow>
      <a:tcTxStyle b="on" i="off">
        <a:font>
          <a:latin typeface="Calisto MT"/>
          <a:ea typeface="Calisto MT"/>
          <a:cs typeface="Calisto MT"/>
        </a:font>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381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6"/>
          </a:solidFill>
        </a:fill>
      </a:tcStyle>
    </a:firstRow>
  </a:tblStyle>
  <a:tblStyle styleId="{CF821DB8-F4EB-4A41-A1BA-3FCAFE7338EE}" styleName="">
    <a:tblBg/>
    <a:wholeTbl>
      <a:tcTxStyle b="off" i="off">
        <a:font>
          <a:latin typeface="Calisto MT"/>
          <a:ea typeface="Calisto MT"/>
          <a:cs typeface="Calisto M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chemeClr val="accent1">
              <a:lumOff val="51466"/>
            </a:schemeClr>
          </a:solidFill>
        </a:fill>
      </a:tcStyle>
    </a:band2H>
    <a:firstCol>
      <a:tcTxStyle b="on" i="off">
        <a:font>
          <a:latin typeface="Calisto MT"/>
          <a:ea typeface="Calisto MT"/>
          <a:cs typeface="Calisto MT"/>
        </a:font>
        <a:schemeClr val="accent1">
          <a:lumOff val="51466"/>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DDDDDD"/>
          </a:solidFill>
        </a:fill>
      </a:tcStyle>
    </a:firstCol>
    <a:lastRow>
      <a:tcTxStyle b="on" i="off">
        <a:font>
          <a:latin typeface="Calisto MT"/>
          <a:ea typeface="Calisto MT"/>
          <a:cs typeface="Calisto MT"/>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lumOff val="51466"/>
            </a:schemeClr>
          </a:solidFill>
        </a:fill>
      </a:tcStyle>
    </a:lastRow>
    <a:firstRow>
      <a:tcTxStyle b="on" i="off">
        <a:font>
          <a:latin typeface="Calisto MT"/>
          <a:ea typeface="Calisto MT"/>
          <a:cs typeface="Calisto MT"/>
        </a:font>
        <a:schemeClr val="accent1">
          <a:lumOff val="51466"/>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DDDDDD"/>
          </a:solidFill>
        </a:fill>
      </a:tcStyle>
    </a:firstRow>
  </a:tblStyle>
  <a:tblStyle styleId="{33BA23B1-9221-436E-865A-0063620EA4FD}" styleName="">
    <a:tblBg/>
    <a:wholeTbl>
      <a:tcTxStyle b="off" i="off">
        <a:font>
          <a:latin typeface="Calisto MT"/>
          <a:ea typeface="Calisto MT"/>
          <a:cs typeface="Calisto MT"/>
        </a:font>
        <a:srgbClr val="000000"/>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Calisto MT"/>
          <a:ea typeface="Calisto MT"/>
          <a:cs typeface="Calisto MT"/>
        </a:font>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000000"/>
          </a:solidFill>
        </a:fill>
      </a:tcStyle>
    </a:firstCol>
    <a:lastRow>
      <a:tcTxStyle b="on" i="off">
        <a:font>
          <a:latin typeface="Calisto MT"/>
          <a:ea typeface="Calisto MT"/>
          <a:cs typeface="Calisto MT"/>
        </a:font>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381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000000"/>
          </a:solidFill>
        </a:fill>
      </a:tcStyle>
    </a:lastRow>
    <a:firstRow>
      <a:tcTxStyle b="on" i="off">
        <a:font>
          <a:latin typeface="Calisto MT"/>
          <a:ea typeface="Calisto MT"/>
          <a:cs typeface="Calisto MT"/>
        </a:font>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381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000000"/>
          </a:solidFill>
        </a:fill>
      </a:tcStyle>
    </a:firstRow>
  </a:tblStyle>
  <a:tblStyle styleId="{2708684C-4D16-4618-839F-0558EEFCDFE6}" styleName="">
    <a:tblBg/>
    <a:wholeTbl>
      <a:tcTxStyle b="off" i="off">
        <a:font>
          <a:latin typeface="Calisto MT"/>
          <a:ea typeface="Calisto MT"/>
          <a:cs typeface="Calisto MT"/>
        </a:font>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1">
              <a:lumOff val="51466"/>
              <a:alpha val="20000"/>
            </a:schemeClr>
          </a:solidFill>
        </a:fill>
      </a:tcStyle>
    </a:wholeTbl>
    <a:band2H>
      <a:tcTxStyle b="def" i="def"/>
      <a:tcStyle>
        <a:tcBdr/>
        <a:fill>
          <a:solidFill>
            <a:schemeClr val="accent1">
              <a:lumOff val="51466"/>
            </a:schemeClr>
          </a:solidFill>
        </a:fill>
      </a:tcStyle>
    </a:band2H>
    <a:firstCol>
      <a:tcTxStyle b="on" i="off">
        <a:font>
          <a:latin typeface="Calisto MT"/>
          <a:ea typeface="Calisto MT"/>
          <a:cs typeface="Calisto MT"/>
        </a:font>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1">
              <a:lumOff val="51466"/>
              <a:alpha val="20000"/>
            </a:schemeClr>
          </a:solidFill>
        </a:fill>
      </a:tcStyle>
    </a:firstCol>
    <a:lastRow>
      <a:tcTxStyle b="on" i="off">
        <a:font>
          <a:latin typeface="Calisto MT"/>
          <a:ea typeface="Calisto MT"/>
          <a:cs typeface="Calisto MT"/>
        </a:font>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508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noFill/>
        </a:fill>
      </a:tcStyle>
    </a:lastRow>
    <a:firstRow>
      <a:tcTxStyle b="on" i="off">
        <a:font>
          <a:latin typeface="Calisto MT"/>
          <a:ea typeface="Calisto MT"/>
          <a:cs typeface="Calisto MT"/>
        </a:font>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254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96" name="Shape 196"/>
          <p:cNvSpPr/>
          <p:nvPr>
            <p:ph type="sldImg"/>
          </p:nvPr>
        </p:nvSpPr>
        <p:spPr>
          <a:xfrm>
            <a:off x="1143000" y="685800"/>
            <a:ext cx="4572000" cy="3429000"/>
          </a:xfrm>
          <a:prstGeom prst="rect">
            <a:avLst/>
          </a:prstGeom>
        </p:spPr>
        <p:txBody>
          <a:bodyPr/>
          <a:lstStyle/>
          <a:p>
            <a:pPr/>
          </a:p>
        </p:txBody>
      </p:sp>
      <p:sp>
        <p:nvSpPr>
          <p:cNvPr id="197" name="Shape 19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11.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12.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13.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14.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Shape 200"/>
          <p:cNvSpPr/>
          <p:nvPr>
            <p:ph type="sldImg"/>
          </p:nvPr>
        </p:nvSpPr>
        <p:spPr>
          <a:prstGeom prst="rect">
            <a:avLst/>
          </a:prstGeom>
        </p:spPr>
        <p:txBody>
          <a:bodyPr/>
          <a:lstStyle/>
          <a:p>
            <a:pPr/>
          </a:p>
        </p:txBody>
      </p:sp>
      <p:sp>
        <p:nvSpPr>
          <p:cNvPr id="201" name="Shape 201"/>
          <p:cNvSpPr/>
          <p:nvPr>
            <p:ph type="body" sz="quarter" idx="1"/>
          </p:nvPr>
        </p:nvSpPr>
        <p:spPr>
          <a:prstGeom prst="rect">
            <a:avLst/>
          </a:prstGeom>
        </p:spPr>
        <p:txBody>
          <a:bodyPr/>
          <a:lstStyle/>
          <a:p>
            <a:pPr/>
            <a:r>
              <a:t>What is the true meaning of Christmas?</a:t>
            </a:r>
          </a:p>
          <a:p>
            <a:pPr/>
          </a:p>
          <a:p>
            <a:pPr/>
            <a:r>
              <a:t>Many Christians do not know about the OT teaching on Christmas, OT is full of the Christmas story</a:t>
            </a:r>
          </a:p>
          <a:p>
            <a:pPr/>
            <a:r>
              <a:t>Repeat familiar passages from the gospel of Luke we miss out on the richness of the incarnation</a:t>
            </a:r>
          </a:p>
          <a:p>
            <a:pPr/>
          </a:p>
          <a:p>
            <a:pPr/>
            <a:r>
              <a:t>The Incarnation – blessed truth that the second person of the Trinity – The Divine Son – took on flesh</a:t>
            </a:r>
          </a:p>
          <a:p>
            <a:pPr/>
          </a:p>
          <a:p>
            <a:pPr/>
            <a:r>
              <a:t>The Old Testament Teaching on the Incarnation – start in the book of Genesis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7" name="Shape 247"/>
          <p:cNvSpPr/>
          <p:nvPr>
            <p:ph type="sldImg"/>
          </p:nvPr>
        </p:nvSpPr>
        <p:spPr>
          <a:prstGeom prst="rect">
            <a:avLst/>
          </a:prstGeom>
        </p:spPr>
        <p:txBody>
          <a:bodyPr/>
          <a:lstStyle/>
          <a:p>
            <a:pPr/>
          </a:p>
        </p:txBody>
      </p:sp>
      <p:sp>
        <p:nvSpPr>
          <p:cNvPr id="248" name="Shape 248"/>
          <p:cNvSpPr/>
          <p:nvPr>
            <p:ph type="body" sz="quarter" idx="1"/>
          </p:nvPr>
        </p:nvSpPr>
        <p:spPr>
          <a:prstGeom prst="rect">
            <a:avLst/>
          </a:prstGeom>
        </p:spPr>
        <p:txBody>
          <a:bodyPr/>
          <a:lstStyle/>
          <a:p>
            <a:pPr marL="228600" indent="-228600">
              <a:buSzPct val="100000"/>
              <a:buAutoNum type="arabicParenR" startAt="1"/>
            </a:pPr>
            <a:r>
              <a:t>Takes us back to the garden – God was with us – Immanuel</a:t>
            </a:r>
          </a:p>
          <a:p>
            <a:pPr/>
            <a:r>
              <a:t>Jesus, himself is the place where God and man meet</a:t>
            </a:r>
          </a:p>
          <a:p>
            <a:pPr/>
          </a:p>
          <a:p>
            <a:pPr/>
            <a:r>
              <a:t>2) Jesus is the Word – divine Son of God – who was in the beginning with God</a:t>
            </a:r>
          </a:p>
          <a:p>
            <a:pPr/>
          </a:p>
          <a:p>
            <a:pPr/>
            <a:r>
              <a:t>Glory of God filled the temple – glory of God fills Jesus</a:t>
            </a:r>
          </a:p>
          <a:p>
            <a:pPr/>
            <a:r>
              <a:t>Full of grace and truth</a:t>
            </a:r>
          </a:p>
          <a:p>
            <a:pPr/>
          </a:p>
          <a:p>
            <a:pPr/>
            <a:r>
              <a:t>Jesus we see the glory of God</a:t>
            </a:r>
          </a:p>
          <a:p>
            <a:p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4" name="Shape 254"/>
          <p:cNvSpPr/>
          <p:nvPr>
            <p:ph type="sldImg"/>
          </p:nvPr>
        </p:nvSpPr>
        <p:spPr>
          <a:prstGeom prst="rect">
            <a:avLst/>
          </a:prstGeom>
        </p:spPr>
        <p:txBody>
          <a:bodyPr/>
          <a:lstStyle/>
          <a:p>
            <a:pPr/>
          </a:p>
        </p:txBody>
      </p:sp>
      <p:sp>
        <p:nvSpPr>
          <p:cNvPr id="255" name="Shape 255"/>
          <p:cNvSpPr/>
          <p:nvPr>
            <p:ph type="body" sz="quarter" idx="1"/>
          </p:nvPr>
        </p:nvSpPr>
        <p:spPr>
          <a:prstGeom prst="rect">
            <a:avLst/>
          </a:prstGeom>
        </p:spPr>
        <p:txBody>
          <a:bodyPr/>
          <a:lstStyle/>
          <a:p>
            <a:pPr marL="228600" indent="-228600">
              <a:buSzPct val="100000"/>
              <a:buAutoNum type="arabicParenR" startAt="1"/>
            </a:pPr>
            <a:r>
              <a:t>Adam – responsibility to serve God and guard his temple, keep it holy and not let any evil in it</a:t>
            </a:r>
          </a:p>
          <a:p>
            <a:pPr/>
            <a:r>
              <a:t>How good of a job did he do and guard God’s temple?</a:t>
            </a:r>
          </a:p>
          <a:p>
            <a:pPr/>
          </a:p>
          <a:p>
            <a:pPr/>
            <a:r>
              <a:t>Let Satan in who brought in lies and deception</a:t>
            </a:r>
          </a:p>
          <a:p>
            <a:pPr/>
            <a:r>
              <a:t>Good priest – refuted those lies with the truth – Adam was silent</a:t>
            </a:r>
          </a:p>
          <a:p>
            <a:pPr/>
          </a:p>
          <a:p>
            <a:pPr/>
            <a:r>
              <a:t>Eve – was deceived and rebelled against God</a:t>
            </a:r>
          </a:p>
          <a:p>
            <a:pPr/>
          </a:p>
          <a:p>
            <a:pPr/>
            <a:r>
              <a:t>Adam – rebelled against God with full knowledge</a:t>
            </a:r>
          </a:p>
          <a:p>
            <a:pPr/>
          </a:p>
          <a:p>
            <a:pPr/>
            <a:r>
              <a:t>Heard the sound of God approaching in judgment – Does God the Father have feet?</a:t>
            </a:r>
          </a:p>
          <a:p>
            <a:pPr/>
          </a:p>
          <a:p>
            <a:pPr/>
            <a:r>
              <a:t>2) Genesis 3:15 – what will happen, has God plan been thwarted, God quickly pronounces His plan</a:t>
            </a:r>
          </a:p>
          <a:p>
            <a:pPr/>
            <a:r>
              <a:t>God had this plan, from the foundation of the world, Jesus was not an afterthought</a:t>
            </a:r>
          </a:p>
          <a:p>
            <a:pPr/>
          </a:p>
          <a:p>
            <a:pPr/>
            <a:r>
              <a:t>God did not make Adam sin, allowed Adam to sin, Adam’s choice and Adam takes full responsibility</a:t>
            </a:r>
          </a:p>
          <a:p>
            <a:pPr/>
            <a:r>
              <a:t>All of us who are born in Adam are born in sin – rebellious to God, under Satan’s power, alienated from a holy God</a:t>
            </a:r>
          </a:p>
          <a:p>
            <a:pPr/>
            <a:r>
              <a:t>God cannot allow sin in His presence</a:t>
            </a:r>
          </a:p>
          <a:p>
            <a:pPr/>
            <a:r>
              <a:t>Man must be cast out of God’s garden temple – fellowship with God has been broken</a:t>
            </a:r>
          </a:p>
          <a:p>
            <a:pPr/>
          </a:p>
          <a:p>
            <a:pPr/>
            <a:r>
              <a:t>Hope of a Messiah a Deliverer – God has a plan – Messianic hope and this verse is the headwaters</a:t>
            </a:r>
          </a:p>
          <a:p>
            <a:pPr/>
            <a:r>
              <a:t>Protoeungelion – First Gospel</a:t>
            </a:r>
          </a:p>
          <a:p>
            <a:pPr/>
          </a:p>
          <a:p>
            <a:pPr/>
            <a:r>
              <a:t>Enmity between the serpants seed and HER seed</a:t>
            </a:r>
          </a:p>
          <a:p>
            <a:pPr/>
            <a:r>
              <a:t>– Promise – Her seed – this is the seed of the woman – Not His seed</a:t>
            </a:r>
          </a:p>
          <a:p>
            <a:pPr/>
          </a:p>
          <a:p>
            <a:pPr/>
            <a:r>
              <a:t>Why not his seed? Adam’s seed</a:t>
            </a:r>
          </a:p>
          <a:p>
            <a:pPr/>
            <a:r>
              <a:t>First implication of a virgin birth</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Shape 259"/>
          <p:cNvSpPr/>
          <p:nvPr>
            <p:ph type="sldImg"/>
          </p:nvPr>
        </p:nvSpPr>
        <p:spPr>
          <a:prstGeom prst="rect">
            <a:avLst/>
          </a:prstGeom>
        </p:spPr>
        <p:txBody>
          <a:bodyPr/>
          <a:lstStyle/>
          <a:p>
            <a:pPr/>
          </a:p>
        </p:txBody>
      </p:sp>
      <p:sp>
        <p:nvSpPr>
          <p:cNvPr id="260" name="Shape 260"/>
          <p:cNvSpPr/>
          <p:nvPr>
            <p:ph type="body" sz="quarter" idx="1"/>
          </p:nvPr>
        </p:nvSpPr>
        <p:spPr>
          <a:prstGeom prst="rect">
            <a:avLst/>
          </a:prstGeom>
        </p:spPr>
        <p:txBody>
          <a:bodyPr/>
          <a:lstStyle/>
          <a:p>
            <a:pPr marL="228600" indent="-228600">
              <a:buSzPct val="100000"/>
              <a:buAutoNum type="arabicParenR" startAt="1"/>
            </a:pPr>
            <a:r>
              <a:t>He – implication – SON not a daughter</a:t>
            </a:r>
          </a:p>
          <a:p>
            <a:pPr/>
            <a:r>
              <a:t>Only one who is beyond a mere man can defeat Satan a supernatural being</a:t>
            </a:r>
          </a:p>
          <a:p>
            <a:pPr/>
            <a:r>
              <a:t>From a woman means that he is both God and man</a:t>
            </a:r>
          </a:p>
          <a:p>
            <a:pPr/>
          </a:p>
          <a:p>
            <a:pPr/>
            <a:r>
              <a:t>2) He is bruised or wounded – his heel is bruised</a:t>
            </a:r>
          </a:p>
          <a:p>
            <a:pPr/>
            <a:r>
              <a:t>Isaiah 53 says He was bruised for our iniquities</a:t>
            </a:r>
          </a:p>
          <a:p>
            <a:pPr/>
            <a:r>
              <a:t>Blow that is not ultimately fatal</a:t>
            </a:r>
          </a:p>
          <a:p>
            <a:pPr/>
          </a:p>
          <a:p>
            <a:pPr/>
            <a:r>
              <a:t>Destruction of Satan</a:t>
            </a:r>
          </a:p>
          <a:p>
            <a:pPr/>
            <a:r>
              <a:t>Man is freed from bondage to sin and death</a:t>
            </a:r>
          </a:p>
          <a:p>
            <a:pPr/>
          </a:p>
          <a:p>
            <a:pPr/>
          </a:p>
          <a:p>
            <a:p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3" name="Shape 263"/>
          <p:cNvSpPr/>
          <p:nvPr>
            <p:ph type="sldImg"/>
          </p:nvPr>
        </p:nvSpPr>
        <p:spPr>
          <a:prstGeom prst="rect">
            <a:avLst/>
          </a:prstGeom>
        </p:spPr>
        <p:txBody>
          <a:bodyPr/>
          <a:lstStyle/>
          <a:p>
            <a:pPr/>
          </a:p>
        </p:txBody>
      </p:sp>
      <p:sp>
        <p:nvSpPr>
          <p:cNvPr id="264" name="Shape 264"/>
          <p:cNvSpPr/>
          <p:nvPr>
            <p:ph type="body" sz="quarter" idx="1"/>
          </p:nvPr>
        </p:nvSpPr>
        <p:spPr>
          <a:prstGeom prst="rect">
            <a:avLst/>
          </a:prstGeom>
        </p:spPr>
        <p:txBody>
          <a:bodyPr/>
          <a:lstStyle/>
          <a:p>
            <a:pPr/>
            <a:r>
              <a:t>1) He took on flesh</a:t>
            </a:r>
          </a:p>
          <a:p>
            <a:pPr/>
          </a:p>
          <a:p>
            <a:pPr/>
            <a:r>
              <a:t>2) Crush Satan’s head</a:t>
            </a:r>
          </a:p>
          <a:p>
            <a:pPr/>
          </a:p>
          <a:p>
            <a:pPr/>
          </a:p>
          <a:p>
            <a:pPr/>
          </a:p>
          <a:p>
            <a:pPr/>
          </a:p>
          <a:p>
            <a:pPr/>
          </a:p>
          <a:p>
            <a:pPr/>
            <a:r>
              <a:t>Charlie Brown – What is Christmas all about?</a:t>
            </a:r>
          </a:p>
          <a:p>
            <a:pPr/>
          </a:p>
          <a:p>
            <a:pPr/>
          </a:p>
          <a:p>
            <a:pPr/>
            <a:r>
              <a:t>Story of Jack Wellham</a:t>
            </a:r>
          </a:p>
          <a:p>
            <a:pPr/>
          </a:p>
          <a:p>
            <a:pPr/>
          </a:p>
          <a:p>
            <a:pPr/>
            <a:r>
              <a:t>Linus - That’s what Christmas is all about Charlie Brown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9" name="Shape 269"/>
          <p:cNvSpPr/>
          <p:nvPr>
            <p:ph type="sldImg"/>
          </p:nvPr>
        </p:nvSpPr>
        <p:spPr>
          <a:prstGeom prst="rect">
            <a:avLst/>
          </a:prstGeom>
        </p:spPr>
        <p:txBody>
          <a:bodyPr/>
          <a:lstStyle/>
          <a:p>
            <a:pPr/>
          </a:p>
        </p:txBody>
      </p:sp>
      <p:sp>
        <p:nvSpPr>
          <p:cNvPr id="270" name="Shape 270"/>
          <p:cNvSpPr/>
          <p:nvPr>
            <p:ph type="body" sz="quarter" idx="1"/>
          </p:nvPr>
        </p:nvSpPr>
        <p:spPr>
          <a:prstGeom prst="rect">
            <a:avLst/>
          </a:prstGeom>
        </p:spPr>
        <p:txBody>
          <a:bodyPr/>
          <a:lstStyle/>
          <a:p>
            <a:pPr/>
            <a:r>
              <a:t>Sometimes we have doubts about our eternal resting place</a:t>
            </a:r>
          </a:p>
          <a:p>
            <a:pPr/>
          </a:p>
          <a:p>
            <a:pPr/>
            <a:r>
              <a:t>Sometimes we have doubts that Jesus can cleanse us from our sins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9" name="Shape 209"/>
          <p:cNvSpPr/>
          <p:nvPr>
            <p:ph type="sldImg"/>
          </p:nvPr>
        </p:nvSpPr>
        <p:spPr>
          <a:prstGeom prst="rect">
            <a:avLst/>
          </a:prstGeom>
        </p:spPr>
        <p:txBody>
          <a:bodyPr/>
          <a:lstStyle/>
          <a:p>
            <a:pPr/>
          </a:p>
        </p:txBody>
      </p:sp>
      <p:sp>
        <p:nvSpPr>
          <p:cNvPr id="210" name="Shape 210"/>
          <p:cNvSpPr/>
          <p:nvPr>
            <p:ph type="body" sz="quarter" idx="1"/>
          </p:nvPr>
        </p:nvSpPr>
        <p:spPr>
          <a:prstGeom prst="rect">
            <a:avLst/>
          </a:prstGeom>
        </p:spPr>
        <p:txBody>
          <a:bodyPr/>
          <a:lstStyle/>
          <a:p>
            <a:pPr/>
            <a:r>
              <a:t>1) Transendance</a:t>
            </a:r>
          </a:p>
          <a:p>
            <a:pPr/>
          </a:p>
          <a:p>
            <a:pPr/>
            <a:r>
              <a:t>Self Existent God has no necessity to create but his creation is out of His love and for His own good pleasure</a:t>
            </a:r>
          </a:p>
          <a:p>
            <a:pPr/>
            <a:r>
              <a:t>Above his creation – He dwells in unapproachable light</a:t>
            </a:r>
          </a:p>
          <a:p>
            <a:pPr/>
          </a:p>
          <a:p>
            <a:pPr/>
            <a:r>
              <a:t>Sinless – Holy and Righteous</a:t>
            </a:r>
          </a:p>
          <a:p>
            <a:pPr/>
          </a:p>
          <a:p>
            <a:pPr/>
            <a:r>
              <a:t>Meeting with the President of the United States – Invitation – Travel to DC – Secret Service – purpose 15 minutes</a:t>
            </a:r>
          </a:p>
          <a:p>
            <a:pPr/>
          </a:p>
          <a:p>
            <a:pPr/>
            <a:r>
              <a:t>Invisible – Go To Heaven we don’t even know where heaven is other than it’s the place that God is</a:t>
            </a:r>
          </a:p>
          <a:p>
            <a:pPr/>
          </a:p>
          <a:p>
            <a:pPr/>
            <a:r>
              <a:t>2) Sovereignly working</a:t>
            </a:r>
          </a:p>
          <a:p>
            <a:pPr/>
            <a:r>
              <a:t>God is very active – I do not believe that an evolutionary view of creation is compatible with the Genesis 1:1</a:t>
            </a:r>
          </a:p>
          <a:p>
            <a:pPr/>
            <a:r>
              <a:t>God is active, He is powerful, and He is creating.</a:t>
            </a:r>
          </a:p>
          <a:p>
            <a:pPr/>
          </a:p>
          <a:p>
            <a:pPr/>
            <a:r>
              <a:t>81% of Americans believe that humans evolved over time 33% natural selection, 48% God initiated that</a:t>
            </a:r>
          </a:p>
          <a:p>
            <a:pPr/>
            <a:r>
              <a:t>Realize that the Genesis account of creation – God is very active and Sovereign – he is not passive and just lets thing happen by chance – God – high above the heavens – King of Kings and Lord of Lords – righteous and just</a:t>
            </a:r>
          </a:p>
          <a:p>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Shape 214"/>
          <p:cNvSpPr/>
          <p:nvPr>
            <p:ph type="sldImg"/>
          </p:nvPr>
        </p:nvSpPr>
        <p:spPr>
          <a:prstGeom prst="rect">
            <a:avLst/>
          </a:prstGeom>
        </p:spPr>
        <p:txBody>
          <a:bodyPr/>
          <a:lstStyle/>
          <a:p>
            <a:pPr/>
          </a:p>
        </p:txBody>
      </p:sp>
      <p:sp>
        <p:nvSpPr>
          <p:cNvPr id="215" name="Shape 215"/>
          <p:cNvSpPr/>
          <p:nvPr>
            <p:ph type="body" sz="quarter" idx="1"/>
          </p:nvPr>
        </p:nvSpPr>
        <p:spPr>
          <a:prstGeom prst="rect">
            <a:avLst/>
          </a:prstGeom>
        </p:spPr>
        <p:txBody>
          <a:bodyPr/>
          <a:lstStyle/>
          <a:p>
            <a:pPr marL="228600" indent="-228600">
              <a:buSzPct val="100000"/>
              <a:buAutoNum type="arabicParenR" startAt="1"/>
            </a:pPr>
            <a:r>
              <a:t>God creates man – in his own image – man is unique he is special – different from animals, capacity to love – Context</a:t>
            </a:r>
          </a:p>
          <a:p>
            <a:pPr marL="228600" indent="-228600">
              <a:buSzPct val="100000"/>
              <a:buAutoNum type="arabicParenR" startAt="1"/>
            </a:pPr>
          </a:p>
          <a:p>
            <a:pPr marL="228600" indent="-228600">
              <a:buSzPct val="100000"/>
              <a:buAutoNum type="arabicParenR" startAt="2"/>
            </a:pPr>
            <a:r>
              <a:t>V29 God’s rule is now shared with man – we are not to rule independent of God’s rule – take God’s rule and expand it</a:t>
            </a:r>
          </a:p>
          <a:p>
            <a:pPr/>
            <a:r>
              <a:t>Partnership in God’s rule</a:t>
            </a:r>
          </a:p>
          <a:p>
            <a:pPr/>
          </a:p>
          <a:p>
            <a:pPr/>
            <a:r>
              <a:t>Speaks to man – created to have a conversation with God</a:t>
            </a:r>
          </a:p>
          <a:p>
            <a:pPr/>
          </a:p>
          <a:p>
            <a:pPr/>
            <a:r>
              <a:t>Blame God – why are their mass shootings, why are there hurricanes, why do bad things happen</a:t>
            </a:r>
          </a:p>
          <a:p>
            <a:pPr/>
            <a:r>
              <a:t>Really our fault – SIN we rule on our own – we do our own thing – blame God when bad things happen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0" name="Shape 220"/>
          <p:cNvSpPr/>
          <p:nvPr>
            <p:ph type="sldImg"/>
          </p:nvPr>
        </p:nvSpPr>
        <p:spPr>
          <a:prstGeom prst="rect">
            <a:avLst/>
          </a:prstGeom>
        </p:spPr>
        <p:txBody>
          <a:bodyPr/>
          <a:lstStyle/>
          <a:p>
            <a:pPr/>
          </a:p>
        </p:txBody>
      </p:sp>
      <p:sp>
        <p:nvSpPr>
          <p:cNvPr id="221" name="Shape 221"/>
          <p:cNvSpPr/>
          <p:nvPr>
            <p:ph type="body" sz="quarter" idx="1"/>
          </p:nvPr>
        </p:nvSpPr>
        <p:spPr>
          <a:prstGeom prst="rect">
            <a:avLst/>
          </a:prstGeom>
        </p:spPr>
        <p:txBody>
          <a:bodyPr/>
          <a:lstStyle/>
          <a:p>
            <a:pPr marL="228600" indent="-228600">
              <a:buSzPct val="100000"/>
              <a:buAutoNum type="arabicParenR" startAt="1"/>
            </a:pPr>
            <a:r>
              <a:t>Two creation stories – two different authors – NO two different angles – provide new details and new emphasis</a:t>
            </a:r>
          </a:p>
          <a:p>
            <a:pPr/>
          </a:p>
          <a:p>
            <a:pPr/>
            <a:r>
              <a:t>Immanent – God is near</a:t>
            </a:r>
          </a:p>
          <a:p>
            <a:pPr/>
          </a:p>
          <a:p>
            <a:pPr/>
            <a:r>
              <a:t>Trucker Joe – Where is God? God is my co-pilot hes right here in my truck with me</a:t>
            </a:r>
          </a:p>
          <a:p>
            <a:pPr/>
            <a:r>
              <a:t>Hang our together</a:t>
            </a:r>
          </a:p>
          <a:p>
            <a:pPr/>
          </a:p>
          <a:p>
            <a:pPr/>
            <a:r>
              <a:t>God is both far and near – he is transendant and immanent at the same time – both are true</a:t>
            </a:r>
          </a:p>
          <a:p>
            <a:pPr/>
          </a:p>
          <a:p>
            <a:pPr/>
            <a:r>
              <a:t>2) God scoops out some dirt and molds a man and then breathed into him – personal and near</a:t>
            </a:r>
          </a:p>
          <a:p>
            <a:pPr/>
          </a:p>
          <a:p>
            <a:pPr/>
            <a:r>
              <a:t>3) Takes Rib – fashions it, God shapes a woman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6" name="Shape 226"/>
          <p:cNvSpPr/>
          <p:nvPr>
            <p:ph type="sldImg"/>
          </p:nvPr>
        </p:nvSpPr>
        <p:spPr>
          <a:prstGeom prst="rect">
            <a:avLst/>
          </a:prstGeom>
        </p:spPr>
        <p:txBody>
          <a:bodyPr/>
          <a:lstStyle/>
          <a:p>
            <a:pPr/>
          </a:p>
        </p:txBody>
      </p:sp>
      <p:sp>
        <p:nvSpPr>
          <p:cNvPr id="227" name="Shape 227"/>
          <p:cNvSpPr/>
          <p:nvPr>
            <p:ph type="body" sz="quarter" idx="1"/>
          </p:nvPr>
        </p:nvSpPr>
        <p:spPr>
          <a:prstGeom prst="rect">
            <a:avLst/>
          </a:prstGeom>
        </p:spPr>
        <p:txBody>
          <a:bodyPr/>
          <a:lstStyle/>
          <a:p>
            <a:pPr marL="228600" indent="-228600">
              <a:buSzPct val="100000"/>
              <a:buAutoNum type="arabicParenR" startAt="1"/>
            </a:pPr>
            <a:r>
              <a:t>God planted this garden – place where he can dwell with Adam</a:t>
            </a:r>
          </a:p>
          <a:p>
            <a:pPr/>
            <a:r>
              <a:t>Seventh Day – God rested</a:t>
            </a:r>
          </a:p>
          <a:p>
            <a:pPr/>
            <a:r>
              <a:t>This garden is very much like the vision we have in Revelation of the temple God creates in the new heaven and new earth</a:t>
            </a:r>
          </a:p>
          <a:p>
            <a:pPr marL="228600" indent="-228600">
              <a:buSzPct val="100000"/>
              <a:buAutoNum type="arabicParenR" startAt="1"/>
            </a:pPr>
          </a:p>
          <a:p>
            <a:pPr/>
            <a:r>
              <a:t>2) He speaks to Adam face to face – image of God – created to have a continuing eternal conversation with God</a:t>
            </a:r>
          </a:p>
          <a:p>
            <a:pPr/>
            <a:r>
              <a:t>What purpose are we created – we are created to talk with God</a:t>
            </a:r>
          </a:p>
          <a:p>
            <a:pPr/>
            <a:r>
              <a:t>Conversations with one another are just an extension of the image of God</a:t>
            </a:r>
          </a:p>
          <a:p>
            <a:pPr marL="228600" indent="-228600">
              <a:buSzPct val="100000"/>
              <a:buAutoNum type="arabicParenR" startAt="1"/>
            </a:pPr>
          </a:p>
          <a:p>
            <a:pPr/>
            <a:r>
              <a:t>3) Gives a command to Adam to serve and guard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0" name="Shape 230"/>
          <p:cNvSpPr/>
          <p:nvPr>
            <p:ph type="sldImg"/>
          </p:nvPr>
        </p:nvSpPr>
        <p:spPr>
          <a:prstGeom prst="rect">
            <a:avLst/>
          </a:prstGeom>
        </p:spPr>
        <p:txBody>
          <a:bodyPr/>
          <a:lstStyle/>
          <a:p>
            <a:pPr/>
          </a:p>
        </p:txBody>
      </p:sp>
      <p:sp>
        <p:nvSpPr>
          <p:cNvPr id="231" name="Shape 231"/>
          <p:cNvSpPr/>
          <p:nvPr>
            <p:ph type="body" sz="quarter" idx="1"/>
          </p:nvPr>
        </p:nvSpPr>
        <p:spPr>
          <a:prstGeom prst="rect">
            <a:avLst/>
          </a:prstGeom>
        </p:spPr>
        <p:txBody>
          <a:bodyPr/>
          <a:lstStyle/>
          <a:p>
            <a:pPr/>
            <a:r>
              <a:t>Guard – keep and obey God’s commands</a:t>
            </a:r>
          </a:p>
          <a:p>
            <a:pPr/>
          </a:p>
          <a:p>
            <a:pPr/>
            <a:r>
              <a:t>Adam – the first priest – he was given – one command</a:t>
            </a:r>
          </a:p>
          <a:p>
            <a:pPr/>
          </a:p>
          <a:p>
            <a:pPr/>
            <a:r>
              <a:t>Levites – ten Plus Commands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4" name="Shape 234"/>
          <p:cNvSpPr/>
          <p:nvPr>
            <p:ph type="sldImg"/>
          </p:nvPr>
        </p:nvSpPr>
        <p:spPr>
          <a:prstGeom prst="rect">
            <a:avLst/>
          </a:prstGeom>
        </p:spPr>
        <p:txBody>
          <a:bodyPr/>
          <a:lstStyle/>
          <a:p>
            <a:pPr/>
          </a:p>
        </p:txBody>
      </p:sp>
      <p:sp>
        <p:nvSpPr>
          <p:cNvPr id="235" name="Shape 235"/>
          <p:cNvSpPr/>
          <p:nvPr>
            <p:ph type="body" sz="quarter" idx="1"/>
          </p:nvPr>
        </p:nvSpPr>
        <p:spPr>
          <a:prstGeom prst="rect">
            <a:avLst/>
          </a:prstGeom>
        </p:spPr>
        <p:txBody>
          <a:bodyPr/>
          <a:lstStyle/>
          <a:p>
            <a:pPr/>
          </a:p>
          <a:p>
            <a:pPr/>
          </a:p>
          <a:p>
            <a:pPr/>
            <a:r>
              <a:t>Man did not guard God’s creation temple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9" name="Shape 239"/>
          <p:cNvSpPr/>
          <p:nvPr>
            <p:ph type="sldImg"/>
          </p:nvPr>
        </p:nvSpPr>
        <p:spPr>
          <a:prstGeom prst="rect">
            <a:avLst/>
          </a:prstGeom>
        </p:spPr>
        <p:txBody>
          <a:bodyPr/>
          <a:lstStyle/>
          <a:p>
            <a:pPr/>
          </a:p>
        </p:txBody>
      </p:sp>
      <p:sp>
        <p:nvSpPr>
          <p:cNvPr id="240" name="Shape 240"/>
          <p:cNvSpPr/>
          <p:nvPr>
            <p:ph type="body" sz="quarter" idx="1"/>
          </p:nvPr>
        </p:nvSpPr>
        <p:spPr>
          <a:prstGeom prst="rect">
            <a:avLst/>
          </a:prstGeom>
        </p:spPr>
        <p:txBody>
          <a:bodyPr/>
          <a:lstStyle/>
          <a:p>
            <a:pPr/>
            <a:r>
              <a:t>Themes throughout the Old Testament of God’s house</a:t>
            </a:r>
          </a:p>
          <a:p>
            <a:pPr/>
          </a:p>
          <a:p>
            <a:pPr/>
            <a:r>
              <a:t>Moses – Tabernacle</a:t>
            </a:r>
          </a:p>
          <a:p>
            <a:pPr/>
            <a:r>
              <a:t>Solomon - Temple</a:t>
            </a:r>
          </a:p>
          <a:p>
            <a:pPr/>
          </a:p>
          <a:p>
            <a:pPr/>
            <a:r>
              <a:t>God meets with man – once a year, only the high priest</a:t>
            </a:r>
          </a:p>
          <a:p>
            <a:pPr/>
            <a:r>
              <a:t>Dwells</a:t>
            </a:r>
          </a:p>
          <a:p>
            <a:pPr/>
          </a:p>
          <a:p>
            <a:pPr/>
            <a:r>
              <a:t>HOME – </a:t>
            </a:r>
          </a:p>
          <a:p>
            <a:pPr/>
            <a:r>
              <a:t>SHELTER - warm place to come in out of the storm – cold and if you are outside working good to come in</a:t>
            </a:r>
          </a:p>
          <a:p>
            <a:pPr/>
            <a:r>
              <a:t>FAMILY AND FRIENDS – Thanksgiving some got to go down to the Senior Center, small town – friends, Gathering</a:t>
            </a:r>
          </a:p>
          <a:p>
            <a:pPr/>
            <a:r>
              <a:t>FOOD – Thanksgiving, Turkey, mashed potatos, stuffing, gravy, cranberry, rolls, pie</a:t>
            </a:r>
          </a:p>
          <a:p>
            <a:pPr/>
            <a:r>
              <a:t>REST – after meal, recliner and take a nap</a:t>
            </a:r>
          </a:p>
          <a:p>
            <a:pPr/>
          </a:p>
          <a:p>
            <a:pPr/>
            <a:r>
              <a:t>Pictures of God’s home – shelter from the cold</a:t>
            </a:r>
          </a:p>
          <a:p>
            <a:pPr/>
            <a:r>
              <a:t>Gathering</a:t>
            </a:r>
          </a:p>
          <a:p>
            <a:pPr/>
            <a:r>
              <a:t>Place for feasts</a:t>
            </a:r>
          </a:p>
          <a:p>
            <a:pPr/>
            <a:r>
              <a:t>Rest</a:t>
            </a:r>
          </a:p>
          <a:p>
            <a:pPr/>
          </a:p>
          <a:p>
            <a:pPr/>
            <a:r>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3" name="Shape 243"/>
          <p:cNvSpPr/>
          <p:nvPr>
            <p:ph type="sldImg"/>
          </p:nvPr>
        </p:nvSpPr>
        <p:spPr>
          <a:prstGeom prst="rect">
            <a:avLst/>
          </a:prstGeom>
        </p:spPr>
        <p:txBody>
          <a:bodyPr/>
          <a:lstStyle/>
          <a:p>
            <a:pPr/>
          </a:p>
        </p:txBody>
      </p:sp>
      <p:sp>
        <p:nvSpPr>
          <p:cNvPr id="244" name="Shape 244"/>
          <p:cNvSpPr/>
          <p:nvPr>
            <p:ph type="body" sz="quarter" idx="1"/>
          </p:nvPr>
        </p:nvSpPr>
        <p:spPr>
          <a:prstGeom prst="rect">
            <a:avLst/>
          </a:prstGeom>
        </p:spPr>
        <p:txBody>
          <a:bodyPr/>
          <a:lstStyle/>
          <a:p>
            <a:pPr/>
            <a:r>
              <a:t>House</a:t>
            </a:r>
          </a:p>
          <a:p>
            <a:pPr/>
          </a:p>
          <a:p>
            <a:pPr/>
            <a:r>
              <a:t>REST</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Slide">
    <p:spTree>
      <p:nvGrpSpPr>
        <p:cNvPr id="1" name=""/>
        <p:cNvGrpSpPr/>
        <p:nvPr/>
      </p:nvGrpSpPr>
      <p:grpSpPr>
        <a:xfrm>
          <a:off x="0" y="0"/>
          <a:ext cx="0" cy="0"/>
          <a:chOff x="0" y="0"/>
          <a:chExt cx="0" cy="0"/>
        </a:xfrm>
      </p:grpSpPr>
      <p:pic>
        <p:nvPicPr>
          <p:cNvPr id="12" name="Picture 6" descr="Picture 6"/>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3" name="Title Text"/>
          <p:cNvSpPr txBox="1"/>
          <p:nvPr>
            <p:ph type="title"/>
          </p:nvPr>
        </p:nvSpPr>
        <p:spPr>
          <a:xfrm>
            <a:off x="1370692" y="1769540"/>
            <a:ext cx="9440035" cy="1828802"/>
          </a:xfrm>
          <a:prstGeom prst="rect">
            <a:avLst/>
          </a:prstGeom>
        </p:spPr>
        <p:txBody>
          <a:bodyPr anchor="b"/>
          <a:lstStyle>
            <a:lvl1pPr>
              <a:defRPr sz="5400"/>
            </a:lvl1pPr>
          </a:lstStyle>
          <a:p>
            <a:pPr/>
            <a:r>
              <a:t>Title Text</a:t>
            </a:r>
          </a:p>
        </p:txBody>
      </p:sp>
      <p:sp>
        <p:nvSpPr>
          <p:cNvPr id="14" name="Body Level One…"/>
          <p:cNvSpPr txBox="1"/>
          <p:nvPr>
            <p:ph type="body" sz="quarter" idx="1"/>
          </p:nvPr>
        </p:nvSpPr>
        <p:spPr>
          <a:xfrm>
            <a:off x="1370692" y="3598338"/>
            <a:ext cx="9440035" cy="1049868"/>
          </a:xfrm>
          <a:prstGeom prst="rect">
            <a:avLst/>
          </a:prstGeom>
        </p:spPr>
        <p:txBody>
          <a:bodyPr/>
          <a:lstStyle>
            <a:lvl1pPr marL="0" indent="0" algn="ctr">
              <a:buClrTx/>
              <a:buSzTx/>
              <a:buNone/>
              <a:defRPr>
                <a:solidFill>
                  <a:schemeClr val="accent1">
                    <a:lumOff val="51466"/>
                  </a:schemeClr>
                </a:solidFill>
              </a:defRPr>
            </a:lvl1pPr>
            <a:lvl2pPr indent="457200" algn="ctr">
              <a:buClrTx/>
              <a:buFontTx/>
              <a:defRPr>
                <a:solidFill>
                  <a:schemeClr val="accent1">
                    <a:lumOff val="51466"/>
                  </a:schemeClr>
                </a:solidFill>
              </a:defRPr>
            </a:lvl2pPr>
            <a:lvl3pPr marL="0" indent="914400" algn="ctr">
              <a:buClrTx/>
              <a:buSzTx/>
              <a:buNone/>
              <a:defRPr>
                <a:solidFill>
                  <a:schemeClr val="accent1">
                    <a:lumOff val="51466"/>
                  </a:schemeClr>
                </a:solidFill>
              </a:defRPr>
            </a:lvl3pPr>
            <a:lvl4pPr marL="0" indent="1371600" algn="ctr">
              <a:buClrTx/>
              <a:buSzTx/>
              <a:buNone/>
              <a:defRPr>
                <a:solidFill>
                  <a:schemeClr val="accent1">
                    <a:lumOff val="51466"/>
                  </a:schemeClr>
                </a:solidFill>
              </a:defRPr>
            </a:lvl4pPr>
            <a:lvl5pPr marL="0" indent="1828800" algn="ctr">
              <a:buClrTx/>
              <a:buSzTx/>
              <a:buNone/>
              <a:defRPr>
                <a:solidFill>
                  <a:schemeClr val="accent1">
                    <a:lumOff val="51466"/>
                  </a:schemeClr>
                </a:solidFill>
              </a:defRPr>
            </a:lvl5pPr>
          </a:lstStyle>
          <a:p>
            <a:pPr/>
            <a:r>
              <a:t>Body Level One</a:t>
            </a:r>
          </a:p>
          <a:p>
            <a:pPr lvl="1"/>
            <a:r>
              <a:t>Body Level Two</a:t>
            </a:r>
          </a:p>
          <a:p>
            <a:pPr lvl="2"/>
            <a:r>
              <a:t>Body Level Three</a:t>
            </a:r>
          </a:p>
          <a:p>
            <a:pPr lvl="3"/>
            <a:r>
              <a:t>Body Level Four</a:t>
            </a:r>
          </a:p>
          <a:p>
            <a:pPr lvl="4"/>
            <a:r>
              <a:t>Body Level Five</a:t>
            </a:r>
          </a:p>
        </p:txBody>
      </p:sp>
      <p:sp>
        <p:nvSpPr>
          <p:cNvPr id="1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94" name="Slide Number"/>
          <p:cNvSpPr txBox="1"/>
          <p:nvPr>
            <p:ph type="sldNum" sz="quarter" idx="2"/>
          </p:nvPr>
        </p:nvSpPr>
        <p:spPr>
          <a:xfrm>
            <a:off x="10514010" y="5883275"/>
            <a:ext cx="332741" cy="3835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101" name="Title Text"/>
          <p:cNvSpPr txBox="1"/>
          <p:nvPr>
            <p:ph type="title"/>
          </p:nvPr>
        </p:nvSpPr>
        <p:spPr>
          <a:xfrm>
            <a:off x="913794" y="609600"/>
            <a:ext cx="3706890" cy="1821919"/>
          </a:xfrm>
          <a:prstGeom prst="rect">
            <a:avLst/>
          </a:prstGeom>
        </p:spPr>
        <p:txBody>
          <a:bodyPr anchor="b"/>
          <a:lstStyle>
            <a:lvl1pPr>
              <a:defRPr b="0" sz="2400"/>
            </a:lvl1pPr>
          </a:lstStyle>
          <a:p>
            <a:pPr/>
            <a:r>
              <a:t>Title Text</a:t>
            </a:r>
          </a:p>
        </p:txBody>
      </p:sp>
      <p:sp>
        <p:nvSpPr>
          <p:cNvPr id="102" name="Body Level One…"/>
          <p:cNvSpPr txBox="1"/>
          <p:nvPr>
            <p:ph type="body" sz="half" idx="1"/>
          </p:nvPr>
        </p:nvSpPr>
        <p:spPr>
          <a:xfrm>
            <a:off x="4855633" y="609600"/>
            <a:ext cx="6411925" cy="5181600"/>
          </a:xfrm>
          <a:prstGeom prst="rect">
            <a:avLst/>
          </a:prstGeom>
        </p:spPr>
        <p:txBody>
          <a:bodyPr/>
          <a:lstStyle>
            <a:lvl2pPr marL="749999" indent="-299999">
              <a:buSzPct val="70000"/>
              <a:buFontTx/>
              <a:buChar char="•"/>
            </a:lvl2pPr>
          </a:lstStyle>
          <a:p>
            <a:pPr/>
            <a:r>
              <a:t>Body Level One</a:t>
            </a:r>
          </a:p>
          <a:p>
            <a:pPr lvl="1"/>
            <a:r>
              <a:t>Body Level Two</a:t>
            </a:r>
          </a:p>
          <a:p>
            <a:pPr lvl="2"/>
            <a:r>
              <a:t>Body Level Three</a:t>
            </a:r>
          </a:p>
          <a:p>
            <a:pPr lvl="3"/>
            <a:r>
              <a:t>Body Level Four</a:t>
            </a:r>
          </a:p>
          <a:p>
            <a:pPr lvl="4"/>
            <a:r>
              <a:t>Body Level Five</a:t>
            </a:r>
          </a:p>
        </p:txBody>
      </p:sp>
      <p:sp>
        <p:nvSpPr>
          <p:cNvPr id="103" name="Text Placeholder 3"/>
          <p:cNvSpPr/>
          <p:nvPr>
            <p:ph type="body" sz="quarter" idx="21"/>
          </p:nvPr>
        </p:nvSpPr>
        <p:spPr>
          <a:xfrm>
            <a:off x="913794" y="2431518"/>
            <a:ext cx="3706890" cy="3359682"/>
          </a:xfrm>
          <a:prstGeom prst="rect">
            <a:avLst/>
          </a:prstGeom>
        </p:spPr>
        <p:txBody>
          <a:bodyPr/>
          <a:lstStyle/>
          <a:p>
            <a:pPr marL="0" indent="0" algn="ctr">
              <a:spcBef>
                <a:spcPts val="600"/>
              </a:spcBef>
              <a:buClrTx/>
              <a:buSzTx/>
              <a:buNone/>
              <a:defRPr sz="1600"/>
            </a:pPr>
          </a:p>
        </p:txBody>
      </p:sp>
      <p:sp>
        <p:nvSpPr>
          <p:cNvPr id="104" name="Slide Number"/>
          <p:cNvSpPr txBox="1"/>
          <p:nvPr>
            <p:ph type="sldNum" sz="quarter" idx="2"/>
          </p:nvPr>
        </p:nvSpPr>
        <p:spPr>
          <a:xfrm>
            <a:off x="10514010" y="5883275"/>
            <a:ext cx="332741" cy="3835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pic>
        <p:nvPicPr>
          <p:cNvPr id="111" name="Picture 21" descr="Picture 21"/>
          <p:cNvPicPr>
            <a:picLocks noChangeAspect="1"/>
          </p:cNvPicPr>
          <p:nvPr/>
        </p:nvPicPr>
        <p:blipFill>
          <a:blip r:embed="rId2">
            <a:extLst/>
          </a:blip>
          <a:stretch>
            <a:fillRect/>
          </a:stretch>
        </p:blipFill>
        <p:spPr>
          <a:xfrm>
            <a:off x="7293664" y="609600"/>
            <a:ext cx="3584167" cy="5204832"/>
          </a:xfrm>
          <a:prstGeom prst="rect">
            <a:avLst/>
          </a:prstGeom>
          <a:ln w="12700">
            <a:miter lim="400000"/>
          </a:ln>
        </p:spPr>
      </p:pic>
      <p:sp>
        <p:nvSpPr>
          <p:cNvPr id="112" name="Title Text"/>
          <p:cNvSpPr txBox="1"/>
          <p:nvPr>
            <p:ph type="title"/>
          </p:nvPr>
        </p:nvSpPr>
        <p:spPr>
          <a:xfrm>
            <a:off x="913794" y="609922"/>
            <a:ext cx="5934950" cy="1829339"/>
          </a:xfrm>
          <a:prstGeom prst="rect">
            <a:avLst/>
          </a:prstGeom>
        </p:spPr>
        <p:txBody>
          <a:bodyPr anchor="b"/>
          <a:lstStyle>
            <a:lvl1pPr>
              <a:defRPr b="0" sz="3200"/>
            </a:lvl1pPr>
          </a:lstStyle>
          <a:p>
            <a:pPr/>
            <a:r>
              <a:t>Title Text</a:t>
            </a:r>
          </a:p>
        </p:txBody>
      </p:sp>
      <p:sp>
        <p:nvSpPr>
          <p:cNvPr id="113" name="Picture Placeholder 2"/>
          <p:cNvSpPr/>
          <p:nvPr>
            <p:ph type="pic" sz="quarter" idx="21"/>
          </p:nvPr>
        </p:nvSpPr>
        <p:spPr>
          <a:xfrm>
            <a:off x="7442551" y="763701"/>
            <a:ext cx="3275751" cy="4912823"/>
          </a:xfrm>
          <a:prstGeom prst="rect">
            <a:avLst/>
          </a:prstGeom>
          <a:effectLst>
            <a:outerShdw sx="100000" sy="100000" kx="0" ky="0" algn="b" rotWithShape="0" blurRad="38100" dist="25400" dir="4440000">
              <a:srgbClr val="000000">
                <a:alpha val="36000"/>
              </a:srgbClr>
            </a:outerShdw>
          </a:effectLst>
        </p:spPr>
        <p:txBody>
          <a:bodyPr lIns="91439" rIns="91439">
            <a:noAutofit/>
          </a:bodyPr>
          <a:lstStyle/>
          <a:p>
            <a:pPr/>
          </a:p>
        </p:txBody>
      </p:sp>
      <p:sp>
        <p:nvSpPr>
          <p:cNvPr id="114" name="Body Level One…"/>
          <p:cNvSpPr txBox="1"/>
          <p:nvPr>
            <p:ph type="body" sz="half" idx="1"/>
          </p:nvPr>
        </p:nvSpPr>
        <p:spPr>
          <a:xfrm>
            <a:off x="913794" y="2439260"/>
            <a:ext cx="5934950" cy="3376135"/>
          </a:xfrm>
          <a:prstGeom prst="rect">
            <a:avLst/>
          </a:prstGeom>
        </p:spPr>
        <p:txBody>
          <a:bodyPr/>
          <a:lstStyle>
            <a:lvl1pPr marL="0" indent="0" algn="ctr">
              <a:spcBef>
                <a:spcPts val="600"/>
              </a:spcBef>
              <a:buClrTx/>
              <a:buSzTx/>
              <a:buNone/>
              <a:defRPr sz="1600"/>
            </a:lvl1pPr>
            <a:lvl2pPr indent="457200" algn="ctr">
              <a:spcBef>
                <a:spcPts val="600"/>
              </a:spcBef>
              <a:buClrTx/>
              <a:buFontTx/>
              <a:defRPr sz="1600"/>
            </a:lvl2pPr>
            <a:lvl3pPr marL="0" indent="914400" algn="ctr">
              <a:spcBef>
                <a:spcPts val="600"/>
              </a:spcBef>
              <a:buClrTx/>
              <a:buSzTx/>
              <a:buNone/>
              <a:defRPr sz="1600"/>
            </a:lvl3pPr>
            <a:lvl4pPr marL="0" indent="1371600" algn="ctr">
              <a:spcBef>
                <a:spcPts val="600"/>
              </a:spcBef>
              <a:buClrTx/>
              <a:buSzTx/>
              <a:buNone/>
              <a:defRPr sz="1600"/>
            </a:lvl4pPr>
            <a:lvl5pPr marL="0" indent="1828800" algn="ctr">
              <a:spcBef>
                <a:spcPts val="600"/>
              </a:spcBef>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15" name="Slide Number"/>
          <p:cNvSpPr txBox="1"/>
          <p:nvPr>
            <p:ph type="sldNum" sz="quarter" idx="2"/>
          </p:nvPr>
        </p:nvSpPr>
        <p:spPr>
          <a:xfrm>
            <a:off x="10514010" y="5883275"/>
            <a:ext cx="332741" cy="3835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anoramic Picture with Caption">
    <p:spTree>
      <p:nvGrpSpPr>
        <p:cNvPr id="1" name=""/>
        <p:cNvGrpSpPr/>
        <p:nvPr/>
      </p:nvGrpSpPr>
      <p:grpSpPr>
        <a:xfrm>
          <a:off x="0" y="0"/>
          <a:ext cx="0" cy="0"/>
          <a:chOff x="0" y="0"/>
          <a:chExt cx="0" cy="0"/>
        </a:xfrm>
      </p:grpSpPr>
      <p:pic>
        <p:nvPicPr>
          <p:cNvPr id="122" name="Picture 15" descr="Picture 15"/>
          <p:cNvPicPr>
            <a:picLocks noChangeAspect="1"/>
          </p:cNvPicPr>
          <p:nvPr/>
        </p:nvPicPr>
        <p:blipFill>
          <a:blip r:embed="rId2">
            <a:extLst/>
          </a:blip>
          <a:stretch>
            <a:fillRect/>
          </a:stretch>
        </p:blipFill>
        <p:spPr>
          <a:xfrm>
            <a:off x="1013882" y="547807"/>
            <a:ext cx="10141800" cy="3816807"/>
          </a:xfrm>
          <a:prstGeom prst="rect">
            <a:avLst/>
          </a:prstGeom>
          <a:ln w="12700">
            <a:miter lim="400000"/>
          </a:ln>
        </p:spPr>
      </p:pic>
      <p:sp>
        <p:nvSpPr>
          <p:cNvPr id="123" name="Title Text"/>
          <p:cNvSpPr txBox="1"/>
          <p:nvPr>
            <p:ph type="title"/>
          </p:nvPr>
        </p:nvSpPr>
        <p:spPr>
          <a:xfrm>
            <a:off x="913806" y="4565255"/>
            <a:ext cx="10355327" cy="543473"/>
          </a:xfrm>
          <a:prstGeom prst="rect">
            <a:avLst/>
          </a:prstGeom>
        </p:spPr>
        <p:txBody>
          <a:bodyPr anchor="b"/>
          <a:lstStyle>
            <a:lvl1pPr>
              <a:defRPr sz="2800"/>
            </a:lvl1pPr>
          </a:lstStyle>
          <a:p>
            <a:pPr/>
            <a:r>
              <a:t>Title Text</a:t>
            </a:r>
          </a:p>
        </p:txBody>
      </p:sp>
      <p:sp>
        <p:nvSpPr>
          <p:cNvPr id="124" name="Picture Placeholder 2"/>
          <p:cNvSpPr/>
          <p:nvPr>
            <p:ph type="pic" idx="21"/>
          </p:nvPr>
        </p:nvSpPr>
        <p:spPr>
          <a:xfrm>
            <a:off x="1169348" y="695008"/>
            <a:ext cx="9845348" cy="3525672"/>
          </a:xfrm>
          <a:prstGeom prst="rect">
            <a:avLst/>
          </a:prstGeom>
          <a:effectLst>
            <a:outerShdw sx="100000" sy="100000" kx="0" ky="0" algn="b" rotWithShape="0" blurRad="38100" dist="25400" dir="4440000">
              <a:srgbClr val="000000">
                <a:alpha val="36000"/>
              </a:srgbClr>
            </a:outerShdw>
          </a:effectLst>
        </p:spPr>
        <p:txBody>
          <a:bodyPr lIns="91439" rIns="91439">
            <a:noAutofit/>
          </a:bodyPr>
          <a:lstStyle/>
          <a:p>
            <a:pPr/>
          </a:p>
        </p:txBody>
      </p:sp>
      <p:sp>
        <p:nvSpPr>
          <p:cNvPr id="125" name="Body Level One…"/>
          <p:cNvSpPr txBox="1"/>
          <p:nvPr>
            <p:ph type="body" sz="quarter" idx="1"/>
          </p:nvPr>
        </p:nvSpPr>
        <p:spPr>
          <a:xfrm>
            <a:off x="913794" y="5108728"/>
            <a:ext cx="10353763" cy="682473"/>
          </a:xfrm>
          <a:prstGeom prst="rect">
            <a:avLst/>
          </a:prstGeom>
        </p:spPr>
        <p:txBody>
          <a:bodyPr/>
          <a:lstStyle>
            <a:lvl1pPr marL="0" indent="0" algn="ctr">
              <a:spcBef>
                <a:spcPts val="600"/>
              </a:spcBef>
              <a:buClrTx/>
              <a:buSzTx/>
              <a:buNone/>
              <a:defRPr sz="1600"/>
            </a:lvl1pPr>
            <a:lvl2pPr indent="457200" algn="ctr">
              <a:spcBef>
                <a:spcPts val="600"/>
              </a:spcBef>
              <a:buClrTx/>
              <a:buFontTx/>
              <a:defRPr sz="1600"/>
            </a:lvl2pPr>
            <a:lvl3pPr marL="0" indent="914400" algn="ctr">
              <a:spcBef>
                <a:spcPts val="600"/>
              </a:spcBef>
              <a:buClrTx/>
              <a:buSzTx/>
              <a:buNone/>
              <a:defRPr sz="1600"/>
            </a:lvl3pPr>
            <a:lvl4pPr marL="0" indent="1371600" algn="ctr">
              <a:spcBef>
                <a:spcPts val="600"/>
              </a:spcBef>
              <a:buClrTx/>
              <a:buSzTx/>
              <a:buNone/>
              <a:defRPr sz="1600"/>
            </a:lvl4pPr>
            <a:lvl5pPr marL="0" indent="1828800" algn="ctr">
              <a:spcBef>
                <a:spcPts val="600"/>
              </a:spcBef>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26" name="Slide Number"/>
          <p:cNvSpPr txBox="1"/>
          <p:nvPr>
            <p:ph type="sldNum" sz="quarter" idx="2"/>
          </p:nvPr>
        </p:nvSpPr>
        <p:spPr>
          <a:xfrm>
            <a:off x="10514010" y="5883275"/>
            <a:ext cx="332741" cy="3835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aption">
    <p:spTree>
      <p:nvGrpSpPr>
        <p:cNvPr id="1" name=""/>
        <p:cNvGrpSpPr/>
        <p:nvPr/>
      </p:nvGrpSpPr>
      <p:grpSpPr>
        <a:xfrm>
          <a:off x="0" y="0"/>
          <a:ext cx="0" cy="0"/>
          <a:chOff x="0" y="0"/>
          <a:chExt cx="0" cy="0"/>
        </a:xfrm>
      </p:grpSpPr>
      <p:sp>
        <p:nvSpPr>
          <p:cNvPr id="133" name="Title Text"/>
          <p:cNvSpPr txBox="1"/>
          <p:nvPr>
            <p:ph type="title"/>
          </p:nvPr>
        </p:nvSpPr>
        <p:spPr>
          <a:xfrm>
            <a:off x="913794" y="608436"/>
            <a:ext cx="10353763" cy="3534345"/>
          </a:xfrm>
          <a:prstGeom prst="rect">
            <a:avLst/>
          </a:prstGeom>
        </p:spPr>
        <p:txBody>
          <a:bodyPr/>
          <a:lstStyle>
            <a:lvl1pPr>
              <a:defRPr sz="3200"/>
            </a:lvl1pPr>
          </a:lstStyle>
          <a:p>
            <a:pPr/>
            <a:r>
              <a:t>Title Text</a:t>
            </a:r>
          </a:p>
        </p:txBody>
      </p:sp>
      <p:sp>
        <p:nvSpPr>
          <p:cNvPr id="134" name="Body Level One…"/>
          <p:cNvSpPr txBox="1"/>
          <p:nvPr>
            <p:ph type="body" sz="quarter" idx="1"/>
          </p:nvPr>
        </p:nvSpPr>
        <p:spPr>
          <a:xfrm>
            <a:off x="913794" y="4295180"/>
            <a:ext cx="10353764" cy="1501827"/>
          </a:xfrm>
          <a:prstGeom prst="rect">
            <a:avLst/>
          </a:prstGeom>
        </p:spPr>
        <p:txBody>
          <a:bodyPr anchor="ctr"/>
          <a:lstStyle>
            <a:lvl1pPr marL="0" indent="0" algn="ctr">
              <a:spcBef>
                <a:spcPts val="600"/>
              </a:spcBef>
              <a:buClrTx/>
              <a:buSzTx/>
              <a:buNone/>
              <a:defRPr sz="1600"/>
            </a:lvl1pPr>
            <a:lvl2pPr indent="457200" algn="ctr">
              <a:spcBef>
                <a:spcPts val="600"/>
              </a:spcBef>
              <a:buClrTx/>
              <a:buFontTx/>
              <a:defRPr sz="1600"/>
            </a:lvl2pPr>
            <a:lvl3pPr marL="0" indent="914400" algn="ctr">
              <a:spcBef>
                <a:spcPts val="600"/>
              </a:spcBef>
              <a:buClrTx/>
              <a:buSzTx/>
              <a:buNone/>
              <a:defRPr sz="1600"/>
            </a:lvl3pPr>
            <a:lvl4pPr marL="0" indent="1371600" algn="ctr">
              <a:spcBef>
                <a:spcPts val="600"/>
              </a:spcBef>
              <a:buClrTx/>
              <a:buSzTx/>
              <a:buNone/>
              <a:defRPr sz="1600"/>
            </a:lvl4pPr>
            <a:lvl5pPr marL="0" indent="1828800" algn="ctr">
              <a:spcBef>
                <a:spcPts val="600"/>
              </a:spcBef>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35" name="Slide Number"/>
          <p:cNvSpPr txBox="1"/>
          <p:nvPr>
            <p:ph type="sldNum" sz="quarter" idx="2"/>
          </p:nvPr>
        </p:nvSpPr>
        <p:spPr>
          <a:xfrm>
            <a:off x="10514010" y="5883275"/>
            <a:ext cx="332741" cy="3835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with Caption">
    <p:spTree>
      <p:nvGrpSpPr>
        <p:cNvPr id="1" name=""/>
        <p:cNvGrpSpPr/>
        <p:nvPr/>
      </p:nvGrpSpPr>
      <p:grpSpPr>
        <a:xfrm>
          <a:off x="0" y="0"/>
          <a:ext cx="0" cy="0"/>
          <a:chOff x="0" y="0"/>
          <a:chExt cx="0" cy="0"/>
        </a:xfrm>
      </p:grpSpPr>
      <p:sp>
        <p:nvSpPr>
          <p:cNvPr id="142" name="Title Text"/>
          <p:cNvSpPr txBox="1"/>
          <p:nvPr>
            <p:ph type="title"/>
          </p:nvPr>
        </p:nvSpPr>
        <p:spPr>
          <a:xfrm>
            <a:off x="1446212" y="609600"/>
            <a:ext cx="9302753" cy="2992904"/>
          </a:xfrm>
          <a:prstGeom prst="rect">
            <a:avLst/>
          </a:prstGeom>
        </p:spPr>
        <p:txBody>
          <a:bodyPr/>
          <a:lstStyle>
            <a:lvl1pPr>
              <a:defRPr sz="3200"/>
            </a:lvl1pPr>
          </a:lstStyle>
          <a:p>
            <a:pPr/>
            <a:r>
              <a:t>Title Text</a:t>
            </a:r>
          </a:p>
        </p:txBody>
      </p:sp>
      <p:sp>
        <p:nvSpPr>
          <p:cNvPr id="143" name="Body Level One…"/>
          <p:cNvSpPr txBox="1"/>
          <p:nvPr>
            <p:ph type="body" sz="quarter" idx="1"/>
          </p:nvPr>
        </p:nvSpPr>
        <p:spPr>
          <a:xfrm>
            <a:off x="1720644" y="3610031"/>
            <a:ext cx="8752300" cy="532750"/>
          </a:xfrm>
          <a:prstGeom prst="rect">
            <a:avLst/>
          </a:prstGeom>
        </p:spPr>
        <p:txBody>
          <a:bodyPr/>
          <a:lstStyle>
            <a:lvl1pPr marL="0" indent="0" algn="r">
              <a:spcBef>
                <a:spcPts val="600"/>
              </a:spcBef>
              <a:buClrTx/>
              <a:buSzTx/>
              <a:buNone/>
              <a:defRPr sz="1400"/>
            </a:lvl1pPr>
            <a:lvl2pPr indent="457200" algn="r">
              <a:spcBef>
                <a:spcPts val="600"/>
              </a:spcBef>
              <a:buClrTx/>
              <a:buFontTx/>
              <a:defRPr sz="1400"/>
            </a:lvl2pPr>
            <a:lvl3pPr marL="0" indent="914400" algn="r">
              <a:spcBef>
                <a:spcPts val="600"/>
              </a:spcBef>
              <a:buClrTx/>
              <a:buSzTx/>
              <a:buNone/>
              <a:defRPr sz="1400"/>
            </a:lvl3pPr>
            <a:lvl4pPr marL="0" indent="1371600" algn="r">
              <a:spcBef>
                <a:spcPts val="600"/>
              </a:spcBef>
              <a:buClrTx/>
              <a:buSzTx/>
              <a:buNone/>
              <a:defRPr sz="1400"/>
            </a:lvl4pPr>
            <a:lvl5pPr marL="0" indent="1828800" algn="r">
              <a:spcBef>
                <a:spcPts val="600"/>
              </a:spcBef>
              <a:buClrTx/>
              <a:buSz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144" name="Text Placeholder 3"/>
          <p:cNvSpPr/>
          <p:nvPr>
            <p:ph type="body" sz="quarter" idx="21"/>
          </p:nvPr>
        </p:nvSpPr>
        <p:spPr>
          <a:xfrm>
            <a:off x="913793" y="4304353"/>
            <a:ext cx="10353765" cy="1489497"/>
          </a:xfrm>
          <a:prstGeom prst="rect">
            <a:avLst/>
          </a:prstGeom>
        </p:spPr>
        <p:txBody>
          <a:bodyPr anchor="ctr"/>
          <a:lstStyle/>
          <a:p>
            <a:pPr marL="0" indent="0" algn="ctr">
              <a:spcBef>
                <a:spcPts val="600"/>
              </a:spcBef>
              <a:buClrTx/>
              <a:buSzTx/>
              <a:buNone/>
              <a:defRPr sz="1600"/>
            </a:pPr>
          </a:p>
        </p:txBody>
      </p:sp>
      <p:sp>
        <p:nvSpPr>
          <p:cNvPr id="145" name="TextBox 10"/>
          <p:cNvSpPr txBox="1"/>
          <p:nvPr/>
        </p:nvSpPr>
        <p:spPr>
          <a:xfrm>
            <a:off x="1036319" y="521863"/>
            <a:ext cx="518161" cy="13106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defRPr cap="all" sz="8000">
                <a:solidFill>
                  <a:schemeClr val="accent1">
                    <a:lumOff val="51466"/>
                  </a:schemeClr>
                </a:solidFill>
              </a:defRPr>
            </a:lvl1pPr>
          </a:lstStyle>
          <a:p>
            <a:pPr/>
            <a:r>
              <a:t>“</a:t>
            </a:r>
          </a:p>
        </p:txBody>
      </p:sp>
      <p:sp>
        <p:nvSpPr>
          <p:cNvPr id="146" name="TextBox 12"/>
          <p:cNvSpPr txBox="1"/>
          <p:nvPr/>
        </p:nvSpPr>
        <p:spPr>
          <a:xfrm>
            <a:off x="10550435" y="2565326"/>
            <a:ext cx="518161" cy="13106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cap="all" sz="8000">
                <a:solidFill>
                  <a:schemeClr val="accent1">
                    <a:lumOff val="51466"/>
                  </a:schemeClr>
                </a:solidFill>
              </a:defRPr>
            </a:lvl1pPr>
          </a:lstStyle>
          <a:p>
            <a:pPr/>
            <a:r>
              <a:t>”</a:t>
            </a:r>
          </a:p>
        </p:txBody>
      </p:sp>
      <p:sp>
        <p:nvSpPr>
          <p:cNvPr id="147" name="Slide Number"/>
          <p:cNvSpPr txBox="1"/>
          <p:nvPr>
            <p:ph type="sldNum" sz="quarter" idx="2"/>
          </p:nvPr>
        </p:nvSpPr>
        <p:spPr>
          <a:xfrm>
            <a:off x="10514010" y="5883275"/>
            <a:ext cx="332741" cy="3835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ame Card">
    <p:spTree>
      <p:nvGrpSpPr>
        <p:cNvPr id="1" name=""/>
        <p:cNvGrpSpPr/>
        <p:nvPr/>
      </p:nvGrpSpPr>
      <p:grpSpPr>
        <a:xfrm>
          <a:off x="0" y="0"/>
          <a:ext cx="0" cy="0"/>
          <a:chOff x="0" y="0"/>
          <a:chExt cx="0" cy="0"/>
        </a:xfrm>
      </p:grpSpPr>
      <p:sp>
        <p:nvSpPr>
          <p:cNvPr id="154" name="Title Text"/>
          <p:cNvSpPr txBox="1"/>
          <p:nvPr>
            <p:ph type="title"/>
          </p:nvPr>
        </p:nvSpPr>
        <p:spPr>
          <a:xfrm>
            <a:off x="913794" y="2126942"/>
            <a:ext cx="10353764" cy="2511836"/>
          </a:xfrm>
          <a:prstGeom prst="rect">
            <a:avLst/>
          </a:prstGeom>
        </p:spPr>
        <p:txBody>
          <a:bodyPr anchor="b"/>
          <a:lstStyle>
            <a:lvl1pPr>
              <a:defRPr sz="3200"/>
            </a:lvl1pPr>
          </a:lstStyle>
          <a:p>
            <a:pPr/>
            <a:r>
              <a:t>Title Text</a:t>
            </a:r>
          </a:p>
        </p:txBody>
      </p:sp>
      <p:sp>
        <p:nvSpPr>
          <p:cNvPr id="155" name="Body Level One…"/>
          <p:cNvSpPr txBox="1"/>
          <p:nvPr>
            <p:ph type="body" sz="quarter" idx="1"/>
          </p:nvPr>
        </p:nvSpPr>
        <p:spPr>
          <a:xfrm>
            <a:off x="913783" y="4650556"/>
            <a:ext cx="10352201" cy="1140645"/>
          </a:xfrm>
          <a:prstGeom prst="rect">
            <a:avLst/>
          </a:prstGeom>
        </p:spPr>
        <p:txBody>
          <a:bodyPr/>
          <a:lstStyle>
            <a:lvl1pPr marL="0" indent="0" algn="ctr">
              <a:spcBef>
                <a:spcPts val="600"/>
              </a:spcBef>
              <a:buClrTx/>
              <a:buSzTx/>
              <a:buNone/>
              <a:defRPr sz="1600"/>
            </a:lvl1pPr>
            <a:lvl2pPr indent="457200" algn="ctr">
              <a:spcBef>
                <a:spcPts val="600"/>
              </a:spcBef>
              <a:buClrTx/>
              <a:buFontTx/>
              <a:defRPr sz="1600"/>
            </a:lvl2pPr>
            <a:lvl3pPr marL="0" indent="914400" algn="ctr">
              <a:spcBef>
                <a:spcPts val="600"/>
              </a:spcBef>
              <a:buClrTx/>
              <a:buSzTx/>
              <a:buNone/>
              <a:defRPr sz="1600"/>
            </a:lvl3pPr>
            <a:lvl4pPr marL="0" indent="1371600" algn="ctr">
              <a:spcBef>
                <a:spcPts val="600"/>
              </a:spcBef>
              <a:buClrTx/>
              <a:buSzTx/>
              <a:buNone/>
              <a:defRPr sz="1600"/>
            </a:lvl4pPr>
            <a:lvl5pPr marL="0" indent="1828800" algn="ctr">
              <a:spcBef>
                <a:spcPts val="600"/>
              </a:spcBef>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56" name="Slide Number"/>
          <p:cNvSpPr txBox="1"/>
          <p:nvPr>
            <p:ph type="sldNum" sz="quarter" idx="2"/>
          </p:nvPr>
        </p:nvSpPr>
        <p:spPr>
          <a:xfrm>
            <a:off x="10514010" y="5883275"/>
            <a:ext cx="332741" cy="3835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Column">
    <p:spTree>
      <p:nvGrpSpPr>
        <p:cNvPr id="1" name=""/>
        <p:cNvGrpSpPr/>
        <p:nvPr/>
      </p:nvGrpSpPr>
      <p:grpSpPr>
        <a:xfrm>
          <a:off x="0" y="0"/>
          <a:ext cx="0" cy="0"/>
          <a:chOff x="0" y="0"/>
          <a:chExt cx="0" cy="0"/>
        </a:xfrm>
      </p:grpSpPr>
      <p:sp>
        <p:nvSpPr>
          <p:cNvPr id="163" name="Title Text"/>
          <p:cNvSpPr txBox="1"/>
          <p:nvPr>
            <p:ph type="title"/>
          </p:nvPr>
        </p:nvSpPr>
        <p:spPr>
          <a:xfrm>
            <a:off x="913794" y="609600"/>
            <a:ext cx="10353763" cy="970450"/>
          </a:xfrm>
          <a:prstGeom prst="rect">
            <a:avLst/>
          </a:prstGeom>
        </p:spPr>
        <p:txBody>
          <a:bodyPr/>
          <a:lstStyle/>
          <a:p>
            <a:pPr/>
            <a:r>
              <a:t>Title Text</a:t>
            </a:r>
          </a:p>
        </p:txBody>
      </p:sp>
      <p:sp>
        <p:nvSpPr>
          <p:cNvPr id="164" name="Body Level One…"/>
          <p:cNvSpPr txBox="1"/>
          <p:nvPr>
            <p:ph type="body" sz="quarter" idx="1"/>
          </p:nvPr>
        </p:nvSpPr>
        <p:spPr>
          <a:xfrm>
            <a:off x="913794" y="1885950"/>
            <a:ext cx="3300986" cy="576263"/>
          </a:xfrm>
          <a:prstGeom prst="rect">
            <a:avLst/>
          </a:prstGeom>
        </p:spPr>
        <p:txBody>
          <a:bodyPr anchor="b"/>
          <a:lstStyle>
            <a:lvl1pPr marL="0" indent="0" algn="ctr">
              <a:spcBef>
                <a:spcPts val="600"/>
              </a:spcBef>
              <a:buClrTx/>
              <a:buSzTx/>
              <a:buNone/>
              <a:defRPr sz="2400">
                <a:solidFill>
                  <a:schemeClr val="accent1">
                    <a:lumOff val="51466"/>
                  </a:schemeClr>
                </a:solidFill>
              </a:defRPr>
            </a:lvl1pPr>
            <a:lvl2pPr indent="457200" algn="ctr">
              <a:spcBef>
                <a:spcPts val="600"/>
              </a:spcBef>
              <a:buClrTx/>
              <a:buFontTx/>
              <a:defRPr sz="2400">
                <a:solidFill>
                  <a:schemeClr val="accent1">
                    <a:lumOff val="51466"/>
                  </a:schemeClr>
                </a:solidFill>
              </a:defRPr>
            </a:lvl2pPr>
            <a:lvl3pPr marL="0" indent="914400" algn="ctr">
              <a:spcBef>
                <a:spcPts val="600"/>
              </a:spcBef>
              <a:buClrTx/>
              <a:buSzTx/>
              <a:buNone/>
              <a:defRPr sz="2400">
                <a:solidFill>
                  <a:schemeClr val="accent1">
                    <a:lumOff val="51466"/>
                  </a:schemeClr>
                </a:solidFill>
              </a:defRPr>
            </a:lvl3pPr>
            <a:lvl4pPr marL="0" indent="1371600" algn="ctr">
              <a:spcBef>
                <a:spcPts val="600"/>
              </a:spcBef>
              <a:buClrTx/>
              <a:buSzTx/>
              <a:buNone/>
              <a:defRPr sz="2400">
                <a:solidFill>
                  <a:schemeClr val="accent1">
                    <a:lumOff val="51466"/>
                  </a:schemeClr>
                </a:solidFill>
              </a:defRPr>
            </a:lvl4pPr>
            <a:lvl5pPr marL="0" indent="1828800" algn="ctr">
              <a:spcBef>
                <a:spcPts val="600"/>
              </a:spcBef>
              <a:buClrTx/>
              <a:buSzTx/>
              <a:buNone/>
              <a:defRPr sz="2400">
                <a:solidFill>
                  <a:schemeClr val="accent1">
                    <a:lumOff val="51466"/>
                  </a:schemeClr>
                </a:solidFill>
              </a:defRPr>
            </a:lvl5pPr>
          </a:lstStyle>
          <a:p>
            <a:pPr/>
            <a:r>
              <a:t>Body Level One</a:t>
            </a:r>
          </a:p>
          <a:p>
            <a:pPr lvl="1"/>
            <a:r>
              <a:t>Body Level Two</a:t>
            </a:r>
          </a:p>
          <a:p>
            <a:pPr lvl="2"/>
            <a:r>
              <a:t>Body Level Three</a:t>
            </a:r>
          </a:p>
          <a:p>
            <a:pPr lvl="3"/>
            <a:r>
              <a:t>Body Level Four</a:t>
            </a:r>
          </a:p>
          <a:p>
            <a:pPr lvl="4"/>
            <a:r>
              <a:t>Body Level Five</a:t>
            </a:r>
          </a:p>
        </p:txBody>
      </p:sp>
      <p:sp>
        <p:nvSpPr>
          <p:cNvPr id="165" name="Text Placeholder 3"/>
          <p:cNvSpPr/>
          <p:nvPr>
            <p:ph type="body" sz="quarter" idx="21"/>
          </p:nvPr>
        </p:nvSpPr>
        <p:spPr>
          <a:xfrm>
            <a:off x="913794" y="2571750"/>
            <a:ext cx="3300986" cy="3219450"/>
          </a:xfrm>
          <a:prstGeom prst="rect">
            <a:avLst/>
          </a:prstGeom>
        </p:spPr>
        <p:txBody>
          <a:bodyPr/>
          <a:lstStyle/>
          <a:p>
            <a:pPr marL="0" indent="0" algn="ctr">
              <a:spcBef>
                <a:spcPts val="600"/>
              </a:spcBef>
              <a:buClrTx/>
              <a:buSzTx/>
              <a:buNone/>
              <a:defRPr sz="1400"/>
            </a:pPr>
          </a:p>
        </p:txBody>
      </p:sp>
      <p:sp>
        <p:nvSpPr>
          <p:cNvPr id="166" name="Text Placeholder 4"/>
          <p:cNvSpPr/>
          <p:nvPr>
            <p:ph type="body" sz="quarter" idx="22"/>
          </p:nvPr>
        </p:nvSpPr>
        <p:spPr>
          <a:xfrm>
            <a:off x="4446711" y="1885950"/>
            <a:ext cx="3300985" cy="576263"/>
          </a:xfrm>
          <a:prstGeom prst="rect">
            <a:avLst/>
          </a:prstGeom>
        </p:spPr>
        <p:txBody>
          <a:bodyPr anchor="b"/>
          <a:lstStyle/>
          <a:p>
            <a:pPr marL="0" indent="0" algn="ctr">
              <a:spcBef>
                <a:spcPts val="600"/>
              </a:spcBef>
              <a:buClrTx/>
              <a:buSzTx/>
              <a:buNone/>
              <a:defRPr sz="2400">
                <a:solidFill>
                  <a:schemeClr val="accent1">
                    <a:lumOff val="51466"/>
                  </a:schemeClr>
                </a:solidFill>
              </a:defRPr>
            </a:pPr>
          </a:p>
        </p:txBody>
      </p:sp>
      <p:sp>
        <p:nvSpPr>
          <p:cNvPr id="167" name="Text Placeholder 3"/>
          <p:cNvSpPr/>
          <p:nvPr>
            <p:ph type="body" sz="quarter" idx="23"/>
          </p:nvPr>
        </p:nvSpPr>
        <p:spPr>
          <a:xfrm>
            <a:off x="4441435" y="2571750"/>
            <a:ext cx="3300985" cy="3219450"/>
          </a:xfrm>
          <a:prstGeom prst="rect">
            <a:avLst/>
          </a:prstGeom>
        </p:spPr>
        <p:txBody>
          <a:bodyPr/>
          <a:lstStyle/>
          <a:p>
            <a:pPr marL="0" indent="0" algn="ctr">
              <a:spcBef>
                <a:spcPts val="600"/>
              </a:spcBef>
              <a:buClrTx/>
              <a:buSzTx/>
              <a:buNone/>
              <a:defRPr sz="1400"/>
            </a:pPr>
          </a:p>
        </p:txBody>
      </p:sp>
      <p:sp>
        <p:nvSpPr>
          <p:cNvPr id="168" name="Text Placeholder 4"/>
          <p:cNvSpPr/>
          <p:nvPr>
            <p:ph type="body" sz="quarter" idx="24"/>
          </p:nvPr>
        </p:nvSpPr>
        <p:spPr>
          <a:xfrm>
            <a:off x="7966571" y="1885950"/>
            <a:ext cx="3300986" cy="576263"/>
          </a:xfrm>
          <a:prstGeom prst="rect">
            <a:avLst/>
          </a:prstGeom>
        </p:spPr>
        <p:txBody>
          <a:bodyPr anchor="b"/>
          <a:lstStyle/>
          <a:p>
            <a:pPr marL="0" indent="0" algn="ctr">
              <a:spcBef>
                <a:spcPts val="600"/>
              </a:spcBef>
              <a:buClrTx/>
              <a:buSzTx/>
              <a:buNone/>
              <a:defRPr sz="2400">
                <a:solidFill>
                  <a:schemeClr val="accent1">
                    <a:lumOff val="51466"/>
                  </a:schemeClr>
                </a:solidFill>
              </a:defRPr>
            </a:pPr>
          </a:p>
        </p:txBody>
      </p:sp>
      <p:sp>
        <p:nvSpPr>
          <p:cNvPr id="169" name="Text Placeholder 3"/>
          <p:cNvSpPr/>
          <p:nvPr>
            <p:ph type="body" sz="quarter" idx="25"/>
          </p:nvPr>
        </p:nvSpPr>
        <p:spPr>
          <a:xfrm>
            <a:off x="7966571" y="2571750"/>
            <a:ext cx="3300986" cy="3219450"/>
          </a:xfrm>
          <a:prstGeom prst="rect">
            <a:avLst/>
          </a:prstGeom>
        </p:spPr>
        <p:txBody>
          <a:bodyPr/>
          <a:lstStyle/>
          <a:p>
            <a:pPr marL="0" indent="0" algn="ctr">
              <a:spcBef>
                <a:spcPts val="600"/>
              </a:spcBef>
              <a:buClrTx/>
              <a:buSzTx/>
              <a:buNone/>
              <a:defRPr sz="1400"/>
            </a:pPr>
          </a:p>
        </p:txBody>
      </p:sp>
      <p:sp>
        <p:nvSpPr>
          <p:cNvPr id="170" name="Slide Number"/>
          <p:cNvSpPr txBox="1"/>
          <p:nvPr>
            <p:ph type="sldNum" sz="quarter" idx="2"/>
          </p:nvPr>
        </p:nvSpPr>
        <p:spPr>
          <a:xfrm>
            <a:off x="10514010" y="5883275"/>
            <a:ext cx="332741" cy="3835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Picture Column">
    <p:spTree>
      <p:nvGrpSpPr>
        <p:cNvPr id="1" name=""/>
        <p:cNvGrpSpPr/>
        <p:nvPr/>
      </p:nvGrpSpPr>
      <p:grpSpPr>
        <a:xfrm>
          <a:off x="0" y="0"/>
          <a:ext cx="0" cy="0"/>
          <a:chOff x="0" y="0"/>
          <a:chExt cx="0" cy="0"/>
        </a:xfrm>
      </p:grpSpPr>
      <p:pic>
        <p:nvPicPr>
          <p:cNvPr id="177" name="Picture 1" descr="Picture 1"/>
          <p:cNvPicPr>
            <a:picLocks noChangeAspect="1"/>
          </p:cNvPicPr>
          <p:nvPr/>
        </p:nvPicPr>
        <p:blipFill>
          <a:blip r:embed="rId2">
            <a:extLst/>
          </a:blip>
          <a:stretch>
            <a:fillRect/>
          </a:stretch>
        </p:blipFill>
        <p:spPr>
          <a:xfrm>
            <a:off x="897961" y="1818214"/>
            <a:ext cx="3339974" cy="1847851"/>
          </a:xfrm>
          <a:prstGeom prst="rect">
            <a:avLst/>
          </a:prstGeom>
          <a:ln w="12700">
            <a:miter lim="400000"/>
          </a:ln>
        </p:spPr>
      </p:pic>
      <p:pic>
        <p:nvPicPr>
          <p:cNvPr id="178" name="Picture 35" descr="Picture 35"/>
          <p:cNvPicPr>
            <a:picLocks noChangeAspect="1"/>
          </p:cNvPicPr>
          <p:nvPr/>
        </p:nvPicPr>
        <p:blipFill>
          <a:blip r:embed="rId2">
            <a:extLst/>
          </a:blip>
          <a:stretch>
            <a:fillRect/>
          </a:stretch>
        </p:blipFill>
        <p:spPr>
          <a:xfrm>
            <a:off x="4403800" y="1818214"/>
            <a:ext cx="3339973" cy="1847851"/>
          </a:xfrm>
          <a:prstGeom prst="rect">
            <a:avLst/>
          </a:prstGeom>
          <a:ln w="12700">
            <a:miter lim="400000"/>
          </a:ln>
        </p:spPr>
      </p:pic>
      <p:pic>
        <p:nvPicPr>
          <p:cNvPr id="179" name="Picture 36" descr="Picture 36"/>
          <p:cNvPicPr>
            <a:picLocks noChangeAspect="1"/>
          </p:cNvPicPr>
          <p:nvPr/>
        </p:nvPicPr>
        <p:blipFill>
          <a:blip r:embed="rId2">
            <a:extLst/>
          </a:blip>
          <a:stretch>
            <a:fillRect/>
          </a:stretch>
        </p:blipFill>
        <p:spPr>
          <a:xfrm>
            <a:off x="7936051" y="1818214"/>
            <a:ext cx="3339973" cy="1847851"/>
          </a:xfrm>
          <a:prstGeom prst="rect">
            <a:avLst/>
          </a:prstGeom>
          <a:ln w="12700">
            <a:miter lim="400000"/>
          </a:ln>
        </p:spPr>
      </p:pic>
      <p:sp>
        <p:nvSpPr>
          <p:cNvPr id="180" name="Title Text"/>
          <p:cNvSpPr txBox="1"/>
          <p:nvPr>
            <p:ph type="title"/>
          </p:nvPr>
        </p:nvSpPr>
        <p:spPr>
          <a:xfrm>
            <a:off x="913794" y="609600"/>
            <a:ext cx="10353764" cy="970450"/>
          </a:xfrm>
          <a:prstGeom prst="rect">
            <a:avLst/>
          </a:prstGeom>
        </p:spPr>
        <p:txBody>
          <a:bodyPr/>
          <a:lstStyle/>
          <a:p>
            <a:pPr/>
            <a:r>
              <a:t>Title Text</a:t>
            </a:r>
          </a:p>
        </p:txBody>
      </p:sp>
      <p:sp>
        <p:nvSpPr>
          <p:cNvPr id="181" name="Body Level One…"/>
          <p:cNvSpPr txBox="1"/>
          <p:nvPr>
            <p:ph type="body" sz="quarter" idx="1"/>
          </p:nvPr>
        </p:nvSpPr>
        <p:spPr>
          <a:xfrm>
            <a:off x="913794" y="3904105"/>
            <a:ext cx="3300986" cy="576263"/>
          </a:xfrm>
          <a:prstGeom prst="rect">
            <a:avLst/>
          </a:prstGeom>
        </p:spPr>
        <p:txBody>
          <a:bodyPr anchor="b"/>
          <a:lstStyle>
            <a:lvl1pPr marL="0" indent="0" algn="ctr">
              <a:spcBef>
                <a:spcPts val="600"/>
              </a:spcBef>
              <a:buClrTx/>
              <a:buSzTx/>
              <a:buNone/>
              <a:defRPr sz="2000">
                <a:solidFill>
                  <a:schemeClr val="accent1">
                    <a:lumOff val="51466"/>
                  </a:schemeClr>
                </a:solidFill>
              </a:defRPr>
            </a:lvl1pPr>
            <a:lvl2pPr indent="457200" algn="ctr">
              <a:spcBef>
                <a:spcPts val="600"/>
              </a:spcBef>
              <a:buClrTx/>
              <a:buFontTx/>
              <a:defRPr sz="2000">
                <a:solidFill>
                  <a:schemeClr val="accent1">
                    <a:lumOff val="51466"/>
                  </a:schemeClr>
                </a:solidFill>
              </a:defRPr>
            </a:lvl2pPr>
            <a:lvl3pPr marL="0" indent="914400" algn="ctr">
              <a:spcBef>
                <a:spcPts val="600"/>
              </a:spcBef>
              <a:buClrTx/>
              <a:buSzTx/>
              <a:buNone/>
              <a:defRPr sz="2000">
                <a:solidFill>
                  <a:schemeClr val="accent1">
                    <a:lumOff val="51466"/>
                  </a:schemeClr>
                </a:solidFill>
              </a:defRPr>
            </a:lvl3pPr>
            <a:lvl4pPr marL="0" indent="1371600" algn="ctr">
              <a:spcBef>
                <a:spcPts val="600"/>
              </a:spcBef>
              <a:buClrTx/>
              <a:buSzTx/>
              <a:buNone/>
              <a:defRPr sz="2000">
                <a:solidFill>
                  <a:schemeClr val="accent1">
                    <a:lumOff val="51466"/>
                  </a:schemeClr>
                </a:solidFill>
              </a:defRPr>
            </a:lvl4pPr>
            <a:lvl5pPr marL="0" indent="1828800" algn="ctr">
              <a:spcBef>
                <a:spcPts val="600"/>
              </a:spcBef>
              <a:buClrTx/>
              <a:buSzTx/>
              <a:buNone/>
              <a:defRPr sz="2000">
                <a:solidFill>
                  <a:schemeClr val="accent1">
                    <a:lumOff val="51466"/>
                  </a:schemeClr>
                </a:solidFill>
              </a:defRPr>
            </a:lvl5pPr>
          </a:lstStyle>
          <a:p>
            <a:pPr/>
            <a:r>
              <a:t>Body Level One</a:t>
            </a:r>
          </a:p>
          <a:p>
            <a:pPr lvl="1"/>
            <a:r>
              <a:t>Body Level Two</a:t>
            </a:r>
          </a:p>
          <a:p>
            <a:pPr lvl="2"/>
            <a:r>
              <a:t>Body Level Three</a:t>
            </a:r>
          </a:p>
          <a:p>
            <a:pPr lvl="3"/>
            <a:r>
              <a:t>Body Level Four</a:t>
            </a:r>
          </a:p>
          <a:p>
            <a:pPr lvl="4"/>
            <a:r>
              <a:t>Body Level Five</a:t>
            </a:r>
          </a:p>
        </p:txBody>
      </p:sp>
      <p:sp>
        <p:nvSpPr>
          <p:cNvPr id="182" name="Picture Placeholder 2"/>
          <p:cNvSpPr/>
          <p:nvPr>
            <p:ph type="pic" sz="quarter" idx="21"/>
          </p:nvPr>
        </p:nvSpPr>
        <p:spPr>
          <a:xfrm>
            <a:off x="1018102" y="1938918"/>
            <a:ext cx="3092369" cy="1602955"/>
          </a:xfrm>
          <a:prstGeom prst="rect">
            <a:avLst/>
          </a:prstGeom>
          <a:effectLst>
            <a:outerShdw sx="100000" sy="100000" kx="0" ky="0" algn="b" rotWithShape="0" blurRad="38100" dist="25400" dir="4440000">
              <a:srgbClr val="000000">
                <a:alpha val="36000"/>
              </a:srgbClr>
            </a:outerShdw>
          </a:effectLst>
        </p:spPr>
        <p:txBody>
          <a:bodyPr lIns="91439" rIns="91439">
            <a:noAutofit/>
          </a:bodyPr>
          <a:lstStyle/>
          <a:p>
            <a:pPr/>
          </a:p>
        </p:txBody>
      </p:sp>
      <p:sp>
        <p:nvSpPr>
          <p:cNvPr id="183" name="Text Placeholder 3"/>
          <p:cNvSpPr/>
          <p:nvPr>
            <p:ph type="body" sz="quarter" idx="22"/>
          </p:nvPr>
        </p:nvSpPr>
        <p:spPr>
          <a:xfrm>
            <a:off x="913794" y="4480367"/>
            <a:ext cx="3300986" cy="1310834"/>
          </a:xfrm>
          <a:prstGeom prst="rect">
            <a:avLst/>
          </a:prstGeom>
        </p:spPr>
        <p:txBody>
          <a:bodyPr/>
          <a:lstStyle/>
          <a:p>
            <a:pPr marL="0" indent="0" algn="ctr">
              <a:spcBef>
                <a:spcPts val="600"/>
              </a:spcBef>
              <a:buClrTx/>
              <a:buSzTx/>
              <a:buNone/>
              <a:defRPr sz="1400"/>
            </a:pPr>
          </a:p>
        </p:txBody>
      </p:sp>
      <p:sp>
        <p:nvSpPr>
          <p:cNvPr id="184" name="Text Placeholder 4"/>
          <p:cNvSpPr/>
          <p:nvPr>
            <p:ph type="body" sz="quarter" idx="23"/>
          </p:nvPr>
        </p:nvSpPr>
        <p:spPr>
          <a:xfrm>
            <a:off x="4442788" y="3904105"/>
            <a:ext cx="3300985" cy="576263"/>
          </a:xfrm>
          <a:prstGeom prst="rect">
            <a:avLst/>
          </a:prstGeom>
        </p:spPr>
        <p:txBody>
          <a:bodyPr anchor="b"/>
          <a:lstStyle/>
          <a:p>
            <a:pPr marL="0" indent="0" algn="ctr">
              <a:spcBef>
                <a:spcPts val="600"/>
              </a:spcBef>
              <a:buClrTx/>
              <a:buSzTx/>
              <a:buNone/>
              <a:defRPr sz="2000">
                <a:solidFill>
                  <a:schemeClr val="accent1">
                    <a:lumOff val="51466"/>
                  </a:schemeClr>
                </a:solidFill>
              </a:defRPr>
            </a:pPr>
          </a:p>
        </p:txBody>
      </p:sp>
      <p:sp>
        <p:nvSpPr>
          <p:cNvPr id="185" name="Picture Placeholder 2"/>
          <p:cNvSpPr/>
          <p:nvPr>
            <p:ph type="pic" sz="quarter" idx="24"/>
          </p:nvPr>
        </p:nvSpPr>
        <p:spPr>
          <a:xfrm>
            <a:off x="4545743" y="1939094"/>
            <a:ext cx="3092369" cy="1608165"/>
          </a:xfrm>
          <a:prstGeom prst="rect">
            <a:avLst/>
          </a:prstGeom>
          <a:effectLst>
            <a:outerShdw sx="100000" sy="100000" kx="0" ky="0" algn="b" rotWithShape="0" blurRad="38100" dist="25400" dir="4440000">
              <a:srgbClr val="000000">
                <a:alpha val="36000"/>
              </a:srgbClr>
            </a:outerShdw>
          </a:effectLst>
        </p:spPr>
        <p:txBody>
          <a:bodyPr lIns="91439" rIns="91439">
            <a:noAutofit/>
          </a:bodyPr>
          <a:lstStyle/>
          <a:p>
            <a:pPr/>
          </a:p>
        </p:txBody>
      </p:sp>
      <p:sp>
        <p:nvSpPr>
          <p:cNvPr id="186" name="Text Placeholder 3"/>
          <p:cNvSpPr/>
          <p:nvPr>
            <p:ph type="body" sz="quarter" idx="25"/>
          </p:nvPr>
        </p:nvSpPr>
        <p:spPr>
          <a:xfrm>
            <a:off x="4441435" y="4480366"/>
            <a:ext cx="3300985" cy="1310834"/>
          </a:xfrm>
          <a:prstGeom prst="rect">
            <a:avLst/>
          </a:prstGeom>
        </p:spPr>
        <p:txBody>
          <a:bodyPr/>
          <a:lstStyle/>
          <a:p>
            <a:pPr marL="0" indent="0" algn="ctr">
              <a:spcBef>
                <a:spcPts val="600"/>
              </a:spcBef>
              <a:buClrTx/>
              <a:buSzTx/>
              <a:buNone/>
              <a:defRPr sz="1400"/>
            </a:pPr>
          </a:p>
        </p:txBody>
      </p:sp>
      <p:sp>
        <p:nvSpPr>
          <p:cNvPr id="187" name="Text Placeholder 4"/>
          <p:cNvSpPr/>
          <p:nvPr>
            <p:ph type="body" sz="quarter" idx="26"/>
          </p:nvPr>
        </p:nvSpPr>
        <p:spPr>
          <a:xfrm>
            <a:off x="7966696" y="3904105"/>
            <a:ext cx="3300985" cy="576263"/>
          </a:xfrm>
          <a:prstGeom prst="rect">
            <a:avLst/>
          </a:prstGeom>
        </p:spPr>
        <p:txBody>
          <a:bodyPr anchor="b"/>
          <a:lstStyle/>
          <a:p>
            <a:pPr marL="0" indent="0" algn="ctr">
              <a:spcBef>
                <a:spcPts val="600"/>
              </a:spcBef>
              <a:buClrTx/>
              <a:buSzTx/>
              <a:buNone/>
              <a:defRPr sz="2000">
                <a:solidFill>
                  <a:schemeClr val="accent1">
                    <a:lumOff val="51466"/>
                  </a:schemeClr>
                </a:solidFill>
              </a:defRPr>
            </a:pPr>
          </a:p>
        </p:txBody>
      </p:sp>
      <p:sp>
        <p:nvSpPr>
          <p:cNvPr id="188" name="Picture Placeholder 2"/>
          <p:cNvSpPr/>
          <p:nvPr>
            <p:ph type="pic" sz="quarter" idx="27"/>
          </p:nvPr>
        </p:nvSpPr>
        <p:spPr>
          <a:xfrm>
            <a:off x="8075697" y="1934431"/>
            <a:ext cx="3092369" cy="1607295"/>
          </a:xfrm>
          <a:prstGeom prst="rect">
            <a:avLst/>
          </a:prstGeom>
          <a:effectLst>
            <a:outerShdw sx="100000" sy="100000" kx="0" ky="0" algn="b" rotWithShape="0" blurRad="38100" dist="25400" dir="4440000">
              <a:srgbClr val="000000">
                <a:alpha val="36000"/>
              </a:srgbClr>
            </a:outerShdw>
          </a:effectLst>
        </p:spPr>
        <p:txBody>
          <a:bodyPr lIns="91439" rIns="91439">
            <a:noAutofit/>
          </a:bodyPr>
          <a:lstStyle/>
          <a:p>
            <a:pPr/>
          </a:p>
        </p:txBody>
      </p:sp>
      <p:sp>
        <p:nvSpPr>
          <p:cNvPr id="189" name="Text Placeholder 3"/>
          <p:cNvSpPr/>
          <p:nvPr>
            <p:ph type="body" sz="quarter" idx="28"/>
          </p:nvPr>
        </p:nvSpPr>
        <p:spPr>
          <a:xfrm>
            <a:off x="7966571" y="4480364"/>
            <a:ext cx="3300986" cy="1310836"/>
          </a:xfrm>
          <a:prstGeom prst="rect">
            <a:avLst/>
          </a:prstGeom>
        </p:spPr>
        <p:txBody>
          <a:bodyPr/>
          <a:lstStyle/>
          <a:p>
            <a:pPr marL="0" indent="0" algn="ctr">
              <a:spcBef>
                <a:spcPts val="600"/>
              </a:spcBef>
              <a:buClrTx/>
              <a:buSzTx/>
              <a:buNone/>
              <a:defRPr sz="1400"/>
            </a:pPr>
          </a:p>
        </p:txBody>
      </p:sp>
      <p:sp>
        <p:nvSpPr>
          <p:cNvPr id="190" name="Slide Number"/>
          <p:cNvSpPr txBox="1"/>
          <p:nvPr>
            <p:ph type="sldNum" sz="quarter" idx="2"/>
          </p:nvPr>
        </p:nvSpPr>
        <p:spPr>
          <a:xfrm>
            <a:off x="10514010" y="5883275"/>
            <a:ext cx="332741" cy="3835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2" name="Title Text"/>
          <p:cNvSpPr txBox="1"/>
          <p:nvPr>
            <p:ph type="title"/>
          </p:nvPr>
        </p:nvSpPr>
        <p:spPr>
          <a:xfrm>
            <a:off x="913794" y="609600"/>
            <a:ext cx="10353763" cy="970450"/>
          </a:xfrm>
          <a:prstGeom prst="rect">
            <a:avLst/>
          </a:prstGeom>
        </p:spPr>
        <p:txBody>
          <a:bodyPr/>
          <a:lstStyle/>
          <a:p>
            <a:pPr/>
            <a:r>
              <a:t>Title Text</a:t>
            </a:r>
          </a:p>
        </p:txBody>
      </p:sp>
      <p:sp>
        <p:nvSpPr>
          <p:cNvPr id="23" name="Body Level One…"/>
          <p:cNvSpPr txBox="1"/>
          <p:nvPr>
            <p:ph type="body" idx="1"/>
          </p:nvPr>
        </p:nvSpPr>
        <p:spPr>
          <a:xfrm>
            <a:off x="913794" y="1732448"/>
            <a:ext cx="10353763" cy="4058752"/>
          </a:xfrm>
          <a:prstGeom prst="rect">
            <a:avLst/>
          </a:prstGeom>
        </p:spPr>
        <p:txBody>
          <a:bodyPr/>
          <a:lstStyle>
            <a:lvl2pPr marL="749999" indent="-299999">
              <a:buSzPct val="70000"/>
              <a:buFontTx/>
              <a:buChar char="•"/>
            </a:lvl2pPr>
          </a:lstStyle>
          <a:p>
            <a:pPr/>
            <a:r>
              <a:t>Body Level One</a:t>
            </a:r>
          </a:p>
          <a:p>
            <a:pPr lvl="1"/>
            <a:r>
              <a:t>Body Level Two</a:t>
            </a:r>
          </a:p>
          <a:p>
            <a:pPr lvl="2"/>
            <a:r>
              <a:t>Body Level Three</a:t>
            </a:r>
          </a:p>
          <a:p>
            <a:pPr lvl="3"/>
            <a:r>
              <a:t>Body Level Four</a:t>
            </a:r>
          </a:p>
          <a:p>
            <a:pPr lvl="4"/>
            <a:r>
              <a:t>Body Level Five</a:t>
            </a:r>
          </a:p>
        </p:txBody>
      </p:sp>
      <p:sp>
        <p:nvSpPr>
          <p:cNvPr id="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Title and Content">
    <p:spTree>
      <p:nvGrpSpPr>
        <p:cNvPr id="1" name=""/>
        <p:cNvGrpSpPr/>
        <p:nvPr/>
      </p:nvGrpSpPr>
      <p:grpSpPr>
        <a:xfrm>
          <a:off x="0" y="0"/>
          <a:ext cx="0" cy="0"/>
          <a:chOff x="0" y="0"/>
          <a:chExt cx="0" cy="0"/>
        </a:xfrm>
      </p:grpSpPr>
      <p:sp>
        <p:nvSpPr>
          <p:cNvPr id="31" name="Title Text"/>
          <p:cNvSpPr txBox="1"/>
          <p:nvPr>
            <p:ph type="title"/>
          </p:nvPr>
        </p:nvSpPr>
        <p:spPr>
          <a:xfrm>
            <a:off x="913794" y="609600"/>
            <a:ext cx="10353763" cy="970450"/>
          </a:xfrm>
          <a:prstGeom prst="rect">
            <a:avLst/>
          </a:prstGeom>
        </p:spPr>
        <p:txBody>
          <a:bodyPr/>
          <a:lstStyle/>
          <a:p>
            <a:pPr/>
            <a:r>
              <a:t>Title Text</a:t>
            </a:r>
          </a:p>
        </p:txBody>
      </p:sp>
      <p:sp>
        <p:nvSpPr>
          <p:cNvPr id="32" name="Body Level One…"/>
          <p:cNvSpPr txBox="1"/>
          <p:nvPr>
            <p:ph type="body" sz="quarter" idx="1"/>
          </p:nvPr>
        </p:nvSpPr>
        <p:spPr>
          <a:xfrm>
            <a:off x="913794" y="1732450"/>
            <a:ext cx="10353763" cy="970451"/>
          </a:xfrm>
          <a:prstGeom prst="rect">
            <a:avLst/>
          </a:prstGeom>
        </p:spPr>
        <p:txBody>
          <a:bodyPr/>
          <a:lstStyle>
            <a:lvl3pPr marL="0" indent="809999">
              <a:buSzTx/>
              <a:buFont typeface="Wingdings 2"/>
              <a:buNone/>
            </a:lvl3pPr>
            <a:lvl4pPr marL="0" indent="1169999">
              <a:buSzTx/>
              <a:buFont typeface="Wingdings 2"/>
              <a:buNone/>
            </a:lvl4pPr>
            <a:lvl5pPr marL="0" indent="1457999">
              <a:buSzTx/>
              <a:buFont typeface="Wingdings 2"/>
              <a:buNone/>
            </a:lvl5pPr>
          </a:lstStyle>
          <a:p>
            <a:pPr/>
            <a:r>
              <a:t>Body Level One</a:t>
            </a:r>
          </a:p>
          <a:p>
            <a:pPr lvl="1"/>
            <a:r>
              <a:t>Body Level Two</a:t>
            </a:r>
          </a:p>
          <a:p>
            <a:pPr lvl="2"/>
            <a:r>
              <a:t>Body Level Three</a:t>
            </a:r>
          </a:p>
          <a:p>
            <a:pPr lvl="3"/>
            <a:r>
              <a:t>Body Level Four</a:t>
            </a:r>
          </a:p>
          <a:p>
            <a:pPr lvl="4"/>
            <a:r>
              <a:t>Body Level Five</a:t>
            </a:r>
          </a:p>
        </p:txBody>
      </p:sp>
      <p:sp>
        <p:nvSpPr>
          <p:cNvPr id="3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2_Title and Content">
    <p:spTree>
      <p:nvGrpSpPr>
        <p:cNvPr id="1" name=""/>
        <p:cNvGrpSpPr/>
        <p:nvPr/>
      </p:nvGrpSpPr>
      <p:grpSpPr>
        <a:xfrm>
          <a:off x="0" y="0"/>
          <a:ext cx="0" cy="0"/>
          <a:chOff x="0" y="0"/>
          <a:chExt cx="0" cy="0"/>
        </a:xfrm>
      </p:grpSpPr>
      <p:sp>
        <p:nvSpPr>
          <p:cNvPr id="40" name="Body Level One…"/>
          <p:cNvSpPr txBox="1"/>
          <p:nvPr>
            <p:ph type="body" sz="quarter" idx="1"/>
          </p:nvPr>
        </p:nvSpPr>
        <p:spPr>
          <a:xfrm>
            <a:off x="847806" y="686074"/>
            <a:ext cx="10353763" cy="831643"/>
          </a:xfrm>
          <a:prstGeom prst="rect">
            <a:avLst/>
          </a:prstGeom>
        </p:spPr>
        <p:txBody>
          <a:bodyPr/>
          <a:lstStyle>
            <a:lvl3pPr marL="0" indent="809999">
              <a:buSzTx/>
              <a:buFont typeface="Wingdings 2"/>
              <a:buNone/>
            </a:lvl3pPr>
            <a:lvl4pPr marL="0" indent="1169999">
              <a:buSzTx/>
              <a:buFont typeface="Wingdings 2"/>
              <a:buNone/>
            </a:lvl4pPr>
            <a:lvl5pPr marL="0" indent="1457999">
              <a:buSzTx/>
              <a:buFont typeface="Wingdings 2"/>
              <a:buNone/>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ustom Layout">
    <p:spTree>
      <p:nvGrpSpPr>
        <p:cNvPr id="1" name=""/>
        <p:cNvGrpSpPr/>
        <p:nvPr/>
      </p:nvGrpSpPr>
      <p:grpSpPr>
        <a:xfrm>
          <a:off x="0" y="0"/>
          <a:ext cx="0" cy="0"/>
          <a:chOff x="0" y="0"/>
          <a:chExt cx="0" cy="0"/>
        </a:xfrm>
      </p:grpSpPr>
      <p:sp>
        <p:nvSpPr>
          <p:cNvPr id="48"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56" name="Title Text"/>
          <p:cNvSpPr txBox="1"/>
          <p:nvPr>
            <p:ph type="title"/>
          </p:nvPr>
        </p:nvSpPr>
        <p:spPr>
          <a:xfrm>
            <a:off x="1295400" y="1761066"/>
            <a:ext cx="9590552" cy="1828814"/>
          </a:xfrm>
          <a:prstGeom prst="rect">
            <a:avLst/>
          </a:prstGeom>
        </p:spPr>
        <p:txBody>
          <a:bodyPr anchor="b"/>
          <a:lstStyle>
            <a:lvl1pPr>
              <a:defRPr b="0"/>
            </a:lvl1pPr>
          </a:lstStyle>
          <a:p>
            <a:pPr/>
            <a:r>
              <a:t>Title Text</a:t>
            </a:r>
          </a:p>
        </p:txBody>
      </p:sp>
      <p:sp>
        <p:nvSpPr>
          <p:cNvPr id="57" name="Body Level One…"/>
          <p:cNvSpPr txBox="1"/>
          <p:nvPr>
            <p:ph type="body" sz="quarter" idx="1"/>
          </p:nvPr>
        </p:nvSpPr>
        <p:spPr>
          <a:xfrm>
            <a:off x="1295400" y="3589878"/>
            <a:ext cx="9590552" cy="1507055"/>
          </a:xfrm>
          <a:prstGeom prst="rect">
            <a:avLst/>
          </a:prstGeom>
        </p:spPr>
        <p:txBody>
          <a:bodyPr/>
          <a:lstStyle>
            <a:lvl1pPr marL="0" indent="0" algn="ctr">
              <a:spcBef>
                <a:spcPts val="800"/>
              </a:spcBef>
              <a:buClrTx/>
              <a:buSzTx/>
              <a:buNone/>
              <a:defRPr sz="3600">
                <a:solidFill>
                  <a:schemeClr val="accent1">
                    <a:lumOff val="51466"/>
                  </a:schemeClr>
                </a:solidFill>
              </a:defRPr>
            </a:lvl1pPr>
            <a:lvl2pPr indent="457200" algn="ctr">
              <a:spcBef>
                <a:spcPts val="800"/>
              </a:spcBef>
              <a:buClrTx/>
              <a:buFontTx/>
              <a:defRPr sz="3600">
                <a:solidFill>
                  <a:schemeClr val="accent1">
                    <a:lumOff val="51466"/>
                  </a:schemeClr>
                </a:solidFill>
              </a:defRPr>
            </a:lvl2pPr>
            <a:lvl3pPr marL="0" indent="914400" algn="ctr">
              <a:spcBef>
                <a:spcPts val="800"/>
              </a:spcBef>
              <a:buClrTx/>
              <a:buSzTx/>
              <a:buNone/>
              <a:defRPr sz="3600">
                <a:solidFill>
                  <a:schemeClr val="accent1">
                    <a:lumOff val="51466"/>
                  </a:schemeClr>
                </a:solidFill>
              </a:defRPr>
            </a:lvl3pPr>
            <a:lvl4pPr marL="0" indent="1371600" algn="ctr">
              <a:spcBef>
                <a:spcPts val="800"/>
              </a:spcBef>
              <a:buClrTx/>
              <a:buSzTx/>
              <a:buNone/>
              <a:defRPr sz="3600">
                <a:solidFill>
                  <a:schemeClr val="accent1">
                    <a:lumOff val="51466"/>
                  </a:schemeClr>
                </a:solidFill>
              </a:defRPr>
            </a:lvl4pPr>
            <a:lvl5pPr marL="0" indent="1828800" algn="ctr">
              <a:spcBef>
                <a:spcPts val="800"/>
              </a:spcBef>
              <a:buClrTx/>
              <a:buSzTx/>
              <a:buNone/>
              <a:defRPr sz="3600">
                <a:solidFill>
                  <a:schemeClr val="accent1">
                    <a:lumOff val="51466"/>
                  </a:schemeClr>
                </a:solidFill>
              </a:defRPr>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65" name="Title Text"/>
          <p:cNvSpPr txBox="1"/>
          <p:nvPr>
            <p:ph type="title"/>
          </p:nvPr>
        </p:nvSpPr>
        <p:spPr>
          <a:xfrm>
            <a:off x="913794" y="609600"/>
            <a:ext cx="10353763" cy="970450"/>
          </a:xfrm>
          <a:prstGeom prst="rect">
            <a:avLst/>
          </a:prstGeom>
        </p:spPr>
        <p:txBody>
          <a:bodyPr/>
          <a:lstStyle/>
          <a:p>
            <a:pPr/>
            <a:r>
              <a:t>Title Text</a:t>
            </a:r>
          </a:p>
        </p:txBody>
      </p:sp>
      <p:sp>
        <p:nvSpPr>
          <p:cNvPr id="66" name="Body Level One…"/>
          <p:cNvSpPr txBox="1"/>
          <p:nvPr>
            <p:ph type="body" sz="half" idx="1"/>
          </p:nvPr>
        </p:nvSpPr>
        <p:spPr>
          <a:xfrm>
            <a:off x="913794" y="1732448"/>
            <a:ext cx="5060498" cy="4058751"/>
          </a:xfrm>
          <a:prstGeom prst="rect">
            <a:avLst/>
          </a:prstGeom>
        </p:spPr>
        <p:txBody>
          <a:bodyPr/>
          <a:lstStyle>
            <a:lvl2pPr marL="749999" indent="-299999">
              <a:buSzPct val="70000"/>
              <a:buFontTx/>
              <a:buChar char="•"/>
            </a:lvl2pPr>
          </a:lstStyle>
          <a:p>
            <a:pPr/>
            <a:r>
              <a:t>Body Level One</a:t>
            </a:r>
          </a:p>
          <a:p>
            <a:pPr lvl="1"/>
            <a:r>
              <a:t>Body Level Two</a:t>
            </a:r>
          </a:p>
          <a:p>
            <a:pPr lvl="2"/>
            <a:r>
              <a:t>Body Level Three</a:t>
            </a:r>
          </a:p>
          <a:p>
            <a:pPr lvl="3"/>
            <a:r>
              <a:t>Body Level Four</a:t>
            </a:r>
          </a:p>
          <a:p>
            <a:pPr lvl="4"/>
            <a:r>
              <a:t>Body Level Five</a:t>
            </a:r>
          </a:p>
        </p:txBody>
      </p:sp>
      <p:sp>
        <p:nvSpPr>
          <p:cNvPr id="6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pic>
        <p:nvPicPr>
          <p:cNvPr id="74" name="Picture 19" descr="Picture 19"/>
          <p:cNvPicPr>
            <a:picLocks noChangeAspect="1"/>
          </p:cNvPicPr>
          <p:nvPr/>
        </p:nvPicPr>
        <p:blipFill>
          <a:blip r:embed="rId2">
            <a:extLst/>
          </a:blip>
          <a:stretch>
            <a:fillRect/>
          </a:stretch>
        </p:blipFill>
        <p:spPr>
          <a:xfrm>
            <a:off x="913794" y="1734505"/>
            <a:ext cx="5089073" cy="4148770"/>
          </a:xfrm>
          <a:prstGeom prst="rect">
            <a:avLst/>
          </a:prstGeom>
          <a:ln w="12700">
            <a:miter lim="400000"/>
          </a:ln>
        </p:spPr>
      </p:pic>
      <p:pic>
        <p:nvPicPr>
          <p:cNvPr id="75" name="Picture 20" descr="Picture 20"/>
          <p:cNvPicPr>
            <a:picLocks noChangeAspect="1"/>
          </p:cNvPicPr>
          <p:nvPr/>
        </p:nvPicPr>
        <p:blipFill>
          <a:blip r:embed="rId2">
            <a:extLst/>
          </a:blip>
          <a:stretch>
            <a:fillRect/>
          </a:stretch>
        </p:blipFill>
        <p:spPr>
          <a:xfrm>
            <a:off x="6178484" y="1734505"/>
            <a:ext cx="5089073" cy="4148770"/>
          </a:xfrm>
          <a:prstGeom prst="rect">
            <a:avLst/>
          </a:prstGeom>
          <a:ln w="12700">
            <a:miter lim="400000"/>
          </a:ln>
        </p:spPr>
      </p:pic>
      <p:sp>
        <p:nvSpPr>
          <p:cNvPr id="76" name="Title Text"/>
          <p:cNvSpPr txBox="1"/>
          <p:nvPr>
            <p:ph type="title"/>
          </p:nvPr>
        </p:nvSpPr>
        <p:spPr>
          <a:xfrm>
            <a:off x="913794" y="609600"/>
            <a:ext cx="10353763" cy="970450"/>
          </a:xfrm>
          <a:prstGeom prst="rect">
            <a:avLst/>
          </a:prstGeom>
        </p:spPr>
        <p:txBody>
          <a:bodyPr/>
          <a:lstStyle/>
          <a:p>
            <a:pPr/>
            <a:r>
              <a:t>Title Text</a:t>
            </a:r>
          </a:p>
        </p:txBody>
      </p:sp>
      <p:sp>
        <p:nvSpPr>
          <p:cNvPr id="77" name="Body Level One…"/>
          <p:cNvSpPr txBox="1"/>
          <p:nvPr>
            <p:ph type="body" sz="quarter" idx="1"/>
          </p:nvPr>
        </p:nvSpPr>
        <p:spPr>
          <a:xfrm>
            <a:off x="1005872" y="1835254"/>
            <a:ext cx="4876344" cy="544885"/>
          </a:xfrm>
          <a:prstGeom prst="rect">
            <a:avLst/>
          </a:prstGeom>
        </p:spPr>
        <p:txBody>
          <a:bodyPr anchor="b"/>
          <a:lstStyle>
            <a:lvl1pPr marL="0" indent="0" algn="ctr">
              <a:spcBef>
                <a:spcPts val="700"/>
              </a:spcBef>
              <a:buClrTx/>
              <a:buSzTx/>
              <a:buNone/>
              <a:defRPr sz="3200"/>
            </a:lvl1pPr>
            <a:lvl2pPr indent="457200" algn="ctr">
              <a:spcBef>
                <a:spcPts val="700"/>
              </a:spcBef>
              <a:buClrTx/>
              <a:buFontTx/>
              <a:defRPr sz="3200"/>
            </a:lvl2pPr>
            <a:lvl3pPr marL="0" indent="914400" algn="ctr">
              <a:spcBef>
                <a:spcPts val="700"/>
              </a:spcBef>
              <a:buClrTx/>
              <a:buSzTx/>
              <a:buNone/>
              <a:defRPr sz="3200"/>
            </a:lvl3pPr>
            <a:lvl4pPr marL="0" indent="1371600" algn="ctr">
              <a:spcBef>
                <a:spcPts val="700"/>
              </a:spcBef>
              <a:buClrTx/>
              <a:buSzTx/>
              <a:buNone/>
              <a:defRPr sz="3200"/>
            </a:lvl4pPr>
            <a:lvl5pPr marL="0" indent="1828800" algn="ctr">
              <a:spcBef>
                <a:spcPts val="700"/>
              </a:spcBef>
              <a:buClrTx/>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78" name="Text Placeholder 4"/>
          <p:cNvSpPr/>
          <p:nvPr>
            <p:ph type="body" sz="quarter" idx="21"/>
          </p:nvPr>
        </p:nvSpPr>
        <p:spPr>
          <a:xfrm>
            <a:off x="6294966" y="1835254"/>
            <a:ext cx="4895332" cy="544884"/>
          </a:xfrm>
          <a:prstGeom prst="rect">
            <a:avLst/>
          </a:prstGeom>
        </p:spPr>
        <p:txBody>
          <a:bodyPr anchor="b"/>
          <a:lstStyle/>
          <a:p>
            <a:pPr marL="0" indent="0" algn="ctr">
              <a:spcBef>
                <a:spcPts val="700"/>
              </a:spcBef>
              <a:buClrTx/>
              <a:buSzTx/>
              <a:buNone/>
              <a:defRPr sz="3200"/>
            </a:pPr>
          </a:p>
        </p:txBody>
      </p:sp>
      <p:sp>
        <p:nvSpPr>
          <p:cNvPr id="79" name="Slide Number"/>
          <p:cNvSpPr txBox="1"/>
          <p:nvPr>
            <p:ph type="sldNum" sz="quarter" idx="2"/>
          </p:nvPr>
        </p:nvSpPr>
        <p:spPr>
          <a:xfrm>
            <a:off x="10514010" y="5883275"/>
            <a:ext cx="332741" cy="3835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86" name="Title Text"/>
          <p:cNvSpPr txBox="1"/>
          <p:nvPr>
            <p:ph type="title"/>
          </p:nvPr>
        </p:nvSpPr>
        <p:spPr>
          <a:xfrm>
            <a:off x="913794" y="609600"/>
            <a:ext cx="10353763" cy="970450"/>
          </a:xfrm>
          <a:prstGeom prst="rect">
            <a:avLst/>
          </a:prstGeom>
        </p:spPr>
        <p:txBody>
          <a:bodyPr/>
          <a:lstStyle/>
          <a:p>
            <a:pPr/>
            <a:r>
              <a:t>Title Text</a:t>
            </a:r>
          </a:p>
        </p:txBody>
      </p:sp>
      <p:sp>
        <p:nvSpPr>
          <p:cNvPr id="87" name="Slide Number"/>
          <p:cNvSpPr txBox="1"/>
          <p:nvPr>
            <p:ph type="sldNum" sz="quarter" idx="2"/>
          </p:nvPr>
        </p:nvSpPr>
        <p:spPr>
          <a:xfrm>
            <a:off x="10514010" y="5883275"/>
            <a:ext cx="332741" cy="3835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 Id="rId15" Type="http://schemas.openxmlformats.org/officeDocument/2006/relationships/slideLayout" Target="../slideLayouts/slideLayout13.xml"/><Relationship Id="rId16" Type="http://schemas.openxmlformats.org/officeDocument/2006/relationships/slideLayout" Target="../slideLayouts/slideLayout14.xml"/><Relationship Id="rId17" Type="http://schemas.openxmlformats.org/officeDocument/2006/relationships/slideLayout" Target="../slideLayouts/slideLayout15.xml"/><Relationship Id="rId18" Type="http://schemas.openxmlformats.org/officeDocument/2006/relationships/slideLayout" Target="../slideLayouts/slideLayout16.xml"/><Relationship Id="rId19" Type="http://schemas.openxmlformats.org/officeDocument/2006/relationships/slideLayout" Target="../slideLayouts/slideLayout17.xml"/><Relationship Id="rId20"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pic>
        <p:nvPicPr>
          <p:cNvPr id="2" name="Picture 6" descr="Picture 6"/>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3" name="Body Level One…"/>
          <p:cNvSpPr txBox="1"/>
          <p:nvPr>
            <p:ph type="body" idx="1"/>
          </p:nvPr>
        </p:nvSpPr>
        <p:spPr>
          <a:xfrm>
            <a:off x="707009" y="386499"/>
            <a:ext cx="10925666" cy="5938888"/>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Title Text"/>
          <p:cNvSpPr txBox="1"/>
          <p:nvPr>
            <p:ph type="title"/>
          </p:nvPr>
        </p:nvSpPr>
        <p:spPr>
          <a:xfrm>
            <a:off x="609600" y="274637"/>
            <a:ext cx="10972800" cy="114300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5" name="Slide Number"/>
          <p:cNvSpPr txBox="1"/>
          <p:nvPr>
            <p:ph type="sldNum" sz="quarter" idx="2"/>
          </p:nvPr>
        </p:nvSpPr>
        <p:spPr>
          <a:xfrm>
            <a:off x="5892800" y="6172200"/>
            <a:ext cx="2844800" cy="368301"/>
          </a:xfrm>
          <a:prstGeom prst="rect">
            <a:avLst/>
          </a:prstGeom>
          <a:ln w="12700">
            <a:miter lim="400000"/>
          </a:ln>
        </p:spPr>
        <p:txBody>
          <a:bodyPr wrap="none" lIns="45719" rIns="45719" anchor="ctr">
            <a:spAutoFit/>
          </a:bodyPr>
          <a:lstStyle>
            <a:lvl1pPr algn="r">
              <a:defRPr sz="1200">
                <a:solidFill>
                  <a:schemeClr val="accent1">
                    <a:lumOff val="51466"/>
                  </a:schemeClr>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 id="2147483666" r:id="rId20"/>
  </p:sldLayoutIdLst>
  <p:transition xmlns:p14="http://schemas.microsoft.com/office/powerpoint/2010/main" spd="med" advClick="1"/>
  <p:txStyles>
    <p:titleStyle>
      <a:lvl1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Bahnschrift"/>
          <a:ea typeface="Bahnschrift"/>
          <a:cs typeface="Bahnschrift"/>
          <a:sym typeface="Bahnschrift"/>
        </a:defRPr>
      </a:lvl1pPr>
      <a:lvl2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Bahnschrift"/>
          <a:ea typeface="Bahnschrift"/>
          <a:cs typeface="Bahnschrift"/>
          <a:sym typeface="Bahnschrift"/>
        </a:defRPr>
      </a:lvl2pPr>
      <a:lvl3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Bahnschrift"/>
          <a:ea typeface="Bahnschrift"/>
          <a:cs typeface="Bahnschrift"/>
          <a:sym typeface="Bahnschrift"/>
        </a:defRPr>
      </a:lvl3pPr>
      <a:lvl4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Bahnschrift"/>
          <a:ea typeface="Bahnschrift"/>
          <a:cs typeface="Bahnschrift"/>
          <a:sym typeface="Bahnschrift"/>
        </a:defRPr>
      </a:lvl4pPr>
      <a:lvl5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Bahnschrift"/>
          <a:ea typeface="Bahnschrift"/>
          <a:cs typeface="Bahnschrift"/>
          <a:sym typeface="Bahnschrift"/>
        </a:defRPr>
      </a:lvl5pPr>
      <a:lvl6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Bahnschrift"/>
          <a:ea typeface="Bahnschrift"/>
          <a:cs typeface="Bahnschrift"/>
          <a:sym typeface="Bahnschrift"/>
        </a:defRPr>
      </a:lvl6pPr>
      <a:lvl7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Bahnschrift"/>
          <a:ea typeface="Bahnschrift"/>
          <a:cs typeface="Bahnschrift"/>
          <a:sym typeface="Bahnschrift"/>
        </a:defRPr>
      </a:lvl7pPr>
      <a:lvl8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Bahnschrift"/>
          <a:ea typeface="Bahnschrift"/>
          <a:cs typeface="Bahnschrift"/>
          <a:sym typeface="Bahnschrift"/>
        </a:defRPr>
      </a:lvl8pPr>
      <a:lvl9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Bahnschrift"/>
          <a:ea typeface="Bahnschrift"/>
          <a:cs typeface="Bahnschrift"/>
          <a:sym typeface="Bahnschrift"/>
        </a:defRPr>
      </a:lvl9pPr>
    </p:titleStyle>
    <p:bodyStyle>
      <a:lvl1pPr marL="342900" marR="0" indent="-305999"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Bahnschrift"/>
          <a:ea typeface="Bahnschrift"/>
          <a:cs typeface="Bahnschrift"/>
          <a:sym typeface="Bahnschrift"/>
        </a:defRPr>
      </a:lvl1pPr>
      <a:lvl2pPr marL="0" marR="0" indent="450000" algn="l" defTabSz="457200" rtl="0" latinLnBrk="0">
        <a:lnSpc>
          <a:spcPct val="100000"/>
        </a:lnSpc>
        <a:spcBef>
          <a:spcPts val="900"/>
        </a:spcBef>
        <a:spcAft>
          <a:spcPts val="0"/>
        </a:spcAft>
        <a:buClr>
          <a:srgbClr val="F8F8F8"/>
        </a:buClr>
        <a:buSzTx/>
        <a:buFont typeface="Wingdings 2"/>
        <a:buNone/>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Bahnschrift"/>
          <a:ea typeface="Bahnschrift"/>
          <a:cs typeface="Bahnschrift"/>
          <a:sym typeface="Bahnschrift"/>
        </a:defRPr>
      </a:lvl2pPr>
      <a:lvl3pPr marL="1079999" marR="0" indent="-269999"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Bahnschrift"/>
          <a:ea typeface="Bahnschrift"/>
          <a:cs typeface="Bahnschrift"/>
          <a:sym typeface="Bahnschrift"/>
        </a:defRPr>
      </a:lvl3pPr>
      <a:lvl4pPr marL="1478571" marR="0" indent="-308571"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Bahnschrift"/>
          <a:ea typeface="Bahnschrift"/>
          <a:cs typeface="Bahnschrift"/>
          <a:sym typeface="Bahnschrift"/>
        </a:defRPr>
      </a:lvl4pPr>
      <a:lvl5pPr marL="1817999" marR="0" indent="-359999"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Bahnschrift"/>
          <a:ea typeface="Bahnschrift"/>
          <a:cs typeface="Bahnschrift"/>
          <a:sym typeface="Bahnschrift"/>
        </a:defRPr>
      </a:lvl5pPr>
      <a:lvl6pPr marL="2439142" marR="0" indent="-653142"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Bahnschrift"/>
          <a:ea typeface="Bahnschrift"/>
          <a:cs typeface="Bahnschrift"/>
          <a:sym typeface="Bahnschrift"/>
        </a:defRPr>
      </a:lvl6pPr>
      <a:lvl7pPr marL="2826342" marR="0" indent="-653142"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Bahnschrift"/>
          <a:ea typeface="Bahnschrift"/>
          <a:cs typeface="Bahnschrift"/>
          <a:sym typeface="Bahnschrift"/>
        </a:defRPr>
      </a:lvl7pPr>
      <a:lvl8pPr marL="3213542" marR="0" indent="-653142"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Bahnschrift"/>
          <a:ea typeface="Bahnschrift"/>
          <a:cs typeface="Bahnschrift"/>
          <a:sym typeface="Bahnschrift"/>
        </a:defRPr>
      </a:lvl8pPr>
      <a:lvl9pPr marL="3530742" marR="0" indent="-653142"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Bahnschrift"/>
          <a:ea typeface="Bahnschrift"/>
          <a:cs typeface="Bahnschrift"/>
          <a:sym typeface="Bahnschrift"/>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sto MT"/>
        </a:defRPr>
      </a:lvl1pPr>
      <a:lvl2pPr marL="0" marR="0" indent="4572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sto MT"/>
        </a:defRPr>
      </a:lvl2pPr>
      <a:lvl3pPr marL="0" marR="0" indent="9144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sto MT"/>
        </a:defRPr>
      </a:lvl3pPr>
      <a:lvl4pPr marL="0" marR="0" indent="13716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sto MT"/>
        </a:defRPr>
      </a:lvl4pPr>
      <a:lvl5pPr marL="0" marR="0" indent="18288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sto MT"/>
        </a:defRPr>
      </a:lvl5pPr>
      <a:lvl6pPr marL="0" marR="0" indent="22860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sto MT"/>
        </a:defRPr>
      </a:lvl6pPr>
      <a:lvl7pPr marL="0" marR="0" indent="27432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sto MT"/>
        </a:defRPr>
      </a:lvl7pPr>
      <a:lvl8pPr marL="0" marR="0" indent="32004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sto MT"/>
        </a:defRPr>
      </a:lvl8pPr>
      <a:lvl9pPr marL="0" marR="0" indent="36576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sto M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Title 1"/>
          <p:cNvSpPr txBox="1"/>
          <p:nvPr>
            <p:ph type="ctrTitle"/>
          </p:nvPr>
        </p:nvSpPr>
        <p:spPr>
          <a:xfrm>
            <a:off x="1370693" y="1769540"/>
            <a:ext cx="9440034" cy="1828802"/>
          </a:xfrm>
          <a:prstGeom prst="rect">
            <a:avLst/>
          </a:prstGeom>
        </p:spPr>
        <p:txBody>
          <a:bodyPr/>
          <a:lstStyle/>
          <a:p>
            <a:pPr/>
            <a:r>
              <a:t>Genesis 3:14-15</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Content Placeholder 4"/>
          <p:cNvSpPr txBox="1"/>
          <p:nvPr>
            <p:ph type="body" idx="1"/>
          </p:nvPr>
        </p:nvSpPr>
        <p:spPr>
          <a:xfrm>
            <a:off x="707010" y="386498"/>
            <a:ext cx="10925665" cy="5938889"/>
          </a:xfrm>
          <a:prstGeom prst="rect">
            <a:avLst/>
          </a:prstGeom>
        </p:spPr>
        <p:txBody>
          <a:bodyPr/>
          <a:lstStyle/>
          <a:p>
            <a:pPr/>
            <a:r>
              <a:t> Thus says the LORD: “Heaven is my throne, and the earth is my footstool; what is the house that you would build for me, and what is the place of my rest? -Isaiah 66:1</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6" name="Content Placeholder 1"/>
          <p:cNvSpPr txBox="1"/>
          <p:nvPr>
            <p:ph type="body" idx="1"/>
          </p:nvPr>
        </p:nvSpPr>
        <p:spPr>
          <a:xfrm>
            <a:off x="707010" y="386498"/>
            <a:ext cx="10925665" cy="5938889"/>
          </a:xfrm>
          <a:prstGeom prst="rect">
            <a:avLst/>
          </a:prstGeom>
        </p:spPr>
        <p:txBody>
          <a:bodyPr/>
          <a:lstStyle/>
          <a:p>
            <a:pPr/>
            <a:r>
              <a:t> “Behold, the virgin shall conceive and bear a son, and they shall call his name Immanuel” 	(which means, God with us). Matthew 1:23 </a:t>
            </a:r>
          </a:p>
          <a:p>
            <a:pPr/>
          </a:p>
          <a:p>
            <a:pPr/>
            <a:r>
              <a:t> And the Word became flesh and dwelt among us, and we have seen his glory, glory as of the only Son from the Father, full of grace and truth. -John 1:14 </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0" name="Title 1"/>
          <p:cNvSpPr txBox="1"/>
          <p:nvPr>
            <p:ph type="title"/>
          </p:nvPr>
        </p:nvSpPr>
        <p:spPr>
          <a:xfrm>
            <a:off x="913795" y="609600"/>
            <a:ext cx="10353762" cy="970450"/>
          </a:xfrm>
          <a:prstGeom prst="rect">
            <a:avLst/>
          </a:prstGeom>
        </p:spPr>
        <p:txBody>
          <a:bodyPr/>
          <a:lstStyle/>
          <a:p>
            <a:pPr/>
            <a:r>
              <a:t>God Promises A Deliverer</a:t>
            </a:r>
          </a:p>
        </p:txBody>
      </p:sp>
      <p:sp>
        <p:nvSpPr>
          <p:cNvPr id="251" name="Content Placeholder 2"/>
          <p:cNvSpPr txBox="1"/>
          <p:nvPr>
            <p:ph type="body" sz="quarter" idx="1"/>
          </p:nvPr>
        </p:nvSpPr>
        <p:spPr>
          <a:xfrm>
            <a:off x="913795" y="1732450"/>
            <a:ext cx="10353762" cy="970451"/>
          </a:xfrm>
          <a:prstGeom prst="rect">
            <a:avLst/>
          </a:prstGeom>
        </p:spPr>
        <p:txBody>
          <a:bodyPr/>
          <a:lstStyle/>
          <a:p>
            <a:pPr/>
            <a:r>
              <a:t> Adam Sins</a:t>
            </a:r>
          </a:p>
        </p:txBody>
      </p:sp>
      <p:sp>
        <p:nvSpPr>
          <p:cNvPr id="252" name="Content Placeholder 3"/>
          <p:cNvSpPr txBox="1"/>
          <p:nvPr/>
        </p:nvSpPr>
        <p:spPr>
          <a:xfrm>
            <a:off x="959515" y="2754454"/>
            <a:ext cx="10262322" cy="97045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latin typeface="Bahnschrift"/>
                <a:ea typeface="Bahnschrift"/>
                <a:cs typeface="Bahnschrift"/>
                <a:sym typeface="Bahnschrift"/>
              </a:defRPr>
            </a:lvl1pPr>
          </a:lstStyle>
          <a:p>
            <a:pPr/>
            <a:r>
              <a:t> Heard God approaching</a:t>
            </a:r>
          </a:p>
        </p:txBody>
      </p:sp>
      <p:sp>
        <p:nvSpPr>
          <p:cNvPr id="253" name="Content Placeholder 3"/>
          <p:cNvSpPr txBox="1"/>
          <p:nvPr/>
        </p:nvSpPr>
        <p:spPr>
          <a:xfrm>
            <a:off x="970163" y="3669875"/>
            <a:ext cx="10262322" cy="97045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latin typeface="Bahnschrift"/>
                <a:ea typeface="Bahnschrift"/>
                <a:cs typeface="Bahnschrift"/>
                <a:sym typeface="Bahnschrift"/>
              </a:defRPr>
            </a:lvl1pPr>
          </a:lstStyle>
          <a:p>
            <a:pPr/>
            <a:r>
              <a:t> Genesis 3:15 Her seed</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7" name="Content Placeholder 1"/>
          <p:cNvSpPr txBox="1"/>
          <p:nvPr>
            <p:ph type="body" sz="quarter" idx="1"/>
          </p:nvPr>
        </p:nvSpPr>
        <p:spPr>
          <a:xfrm>
            <a:off x="847807" y="686074"/>
            <a:ext cx="10353762" cy="831643"/>
          </a:xfrm>
          <a:prstGeom prst="rect">
            <a:avLst/>
          </a:prstGeom>
        </p:spPr>
        <p:txBody>
          <a:bodyPr/>
          <a:lstStyle/>
          <a:p>
            <a:pPr/>
            <a:r>
              <a:t> He –a Son- will defeat Satan</a:t>
            </a:r>
          </a:p>
        </p:txBody>
      </p:sp>
      <p:sp>
        <p:nvSpPr>
          <p:cNvPr id="258" name="Content Placeholder 2"/>
          <p:cNvSpPr txBox="1"/>
          <p:nvPr/>
        </p:nvSpPr>
        <p:spPr>
          <a:xfrm>
            <a:off x="893526" y="1625807"/>
            <a:ext cx="10514001" cy="831643"/>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latin typeface="Bahnschrift"/>
                <a:ea typeface="Bahnschrift"/>
                <a:cs typeface="Bahnschrift"/>
                <a:sym typeface="Bahnschrift"/>
              </a:defRPr>
            </a:lvl1pPr>
          </a:lstStyle>
          <a:p>
            <a:pPr/>
            <a:r>
              <a:t> The Son will be wounded but not destroyed</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2" name="Content Placeholder 5"/>
          <p:cNvSpPr txBox="1"/>
          <p:nvPr>
            <p:ph type="body" idx="1"/>
          </p:nvPr>
        </p:nvSpPr>
        <p:spPr>
          <a:xfrm>
            <a:off x="707010" y="386498"/>
            <a:ext cx="10925665" cy="5938889"/>
          </a:xfrm>
          <a:prstGeom prst="rect">
            <a:avLst/>
          </a:prstGeom>
        </p:spPr>
        <p:txBody>
          <a:bodyPr/>
          <a:lstStyle/>
          <a:p>
            <a:pPr/>
            <a:r>
              <a:t> Since therefore the children share in flesh and blood, he himself likewise partook of the same things, that through death he might destroy the one who has the power of death, that is, the devil, and deliver all those who through fear of death were subject to lifelong slavery. Hebrews 2:14–15</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6" name="Title 1"/>
          <p:cNvSpPr txBox="1"/>
          <p:nvPr>
            <p:ph type="title"/>
          </p:nvPr>
        </p:nvSpPr>
        <p:spPr>
          <a:xfrm>
            <a:off x="913795" y="609600"/>
            <a:ext cx="10353762" cy="970450"/>
          </a:xfrm>
          <a:prstGeom prst="rect">
            <a:avLst/>
          </a:prstGeom>
        </p:spPr>
        <p:txBody>
          <a:bodyPr/>
          <a:lstStyle/>
          <a:p>
            <a:pPr/>
            <a:r>
              <a:t>Application</a:t>
            </a:r>
          </a:p>
        </p:txBody>
      </p:sp>
      <p:sp>
        <p:nvSpPr>
          <p:cNvPr id="267" name="Content Placeholder 2"/>
          <p:cNvSpPr txBox="1"/>
          <p:nvPr>
            <p:ph type="body" sz="quarter" idx="1"/>
          </p:nvPr>
        </p:nvSpPr>
        <p:spPr>
          <a:xfrm>
            <a:off x="995563" y="3874775"/>
            <a:ext cx="10353762" cy="1254591"/>
          </a:xfrm>
          <a:prstGeom prst="rect">
            <a:avLst/>
          </a:prstGeom>
        </p:spPr>
        <p:txBody>
          <a:bodyPr/>
          <a:lstStyle>
            <a:lvl1pPr>
              <a:lnSpc>
                <a:spcPct val="90000"/>
              </a:lnSpc>
            </a:lvl1pPr>
          </a:lstStyle>
          <a:p>
            <a:pPr/>
            <a:r>
              <a:t> Praise God he has secured for us a home where we can dwell with God forever.</a:t>
            </a:r>
          </a:p>
        </p:txBody>
      </p:sp>
      <p:sp>
        <p:nvSpPr>
          <p:cNvPr id="268" name="Content Placeholder 3"/>
          <p:cNvSpPr txBox="1"/>
          <p:nvPr/>
        </p:nvSpPr>
        <p:spPr>
          <a:xfrm>
            <a:off x="1041283" y="1646436"/>
            <a:ext cx="10262322" cy="2010587"/>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latin typeface="Bahnschrift"/>
                <a:ea typeface="Bahnschrift"/>
                <a:cs typeface="Bahnschrift"/>
                <a:sym typeface="Bahnschrift"/>
              </a:defRPr>
            </a:lvl1pPr>
          </a:lstStyle>
          <a:p>
            <a:pPr/>
            <a:r>
              <a:t> Has Jesus Christ delivered you from sin and death? If not will you repent and believe?</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Title 6"/>
          <p:cNvSpPr txBox="1"/>
          <p:nvPr>
            <p:ph type="ctrTitle"/>
          </p:nvPr>
        </p:nvSpPr>
        <p:spPr>
          <a:xfrm>
            <a:off x="1248773" y="2753360"/>
            <a:ext cx="9440034" cy="2470582"/>
          </a:xfrm>
          <a:prstGeom prst="rect">
            <a:avLst/>
          </a:prstGeom>
        </p:spPr>
        <p:txBody>
          <a:bodyPr/>
          <a:lstStyle>
            <a:lvl1pPr>
              <a:defRPr sz="4800"/>
            </a:lvl1pPr>
          </a:lstStyle>
          <a:p>
            <a:pPr/>
            <a:r>
              <a:t>The incarnation is God’s plan from the beginning for a Temple and a Deliverer.</a:t>
            </a:r>
          </a:p>
        </p:txBody>
      </p:sp>
      <p:sp>
        <p:nvSpPr>
          <p:cNvPr id="204" name="Title 6"/>
          <p:cNvSpPr txBox="1"/>
          <p:nvPr/>
        </p:nvSpPr>
        <p:spPr>
          <a:xfrm>
            <a:off x="1421703" y="447040"/>
            <a:ext cx="9348594" cy="1187020"/>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chor="b">
            <a:normAutofit fontScale="100000" lnSpcReduction="0"/>
          </a:bodyPr>
          <a:lstStyle>
            <a:lvl1pPr algn="ctr" defTabSz="429768">
              <a:defRPr b="1" sz="4888">
                <a:ln w="9525" cap="flat">
                  <a:solidFill>
                    <a:srgbClr val="404040">
                      <a:alpha val="10000"/>
                    </a:srgbClr>
                  </a:solidFill>
                  <a:prstDash val="solid"/>
                  <a:round/>
                </a:ln>
                <a:solidFill>
                  <a:srgbClr val="F8F8F8"/>
                </a:solidFill>
                <a:latin typeface="Bahnschrift"/>
                <a:ea typeface="Bahnschrift"/>
                <a:cs typeface="Bahnschrift"/>
                <a:sym typeface="Bahnschrift"/>
              </a:defRPr>
            </a:lvl1pPr>
          </a:lstStyle>
          <a:p>
            <a:pPr/>
            <a:r>
              <a:t>God’s Plan from the Beginning.</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Title 1"/>
          <p:cNvSpPr txBox="1"/>
          <p:nvPr>
            <p:ph type="title"/>
          </p:nvPr>
        </p:nvSpPr>
        <p:spPr>
          <a:xfrm>
            <a:off x="913795" y="392624"/>
            <a:ext cx="10353762" cy="970450"/>
          </a:xfrm>
          <a:prstGeom prst="rect">
            <a:avLst/>
          </a:prstGeom>
        </p:spPr>
        <p:txBody>
          <a:bodyPr/>
          <a:lstStyle/>
          <a:p>
            <a:pPr/>
            <a:r>
              <a:t>God Plans To Dwell With Man</a:t>
            </a:r>
          </a:p>
        </p:txBody>
      </p:sp>
      <p:sp>
        <p:nvSpPr>
          <p:cNvPr id="207" name="Content Placeholder 2"/>
          <p:cNvSpPr txBox="1"/>
          <p:nvPr>
            <p:ph type="body" sz="quarter" idx="1"/>
          </p:nvPr>
        </p:nvSpPr>
        <p:spPr>
          <a:xfrm>
            <a:off x="913795" y="1573539"/>
            <a:ext cx="10353762" cy="970451"/>
          </a:xfrm>
          <a:prstGeom prst="rect">
            <a:avLst/>
          </a:prstGeom>
        </p:spPr>
        <p:txBody>
          <a:bodyPr/>
          <a:lstStyle/>
          <a:p>
            <a:pPr/>
            <a:r>
              <a:t> Genesis 1 – Our Transcendent God</a:t>
            </a:r>
          </a:p>
        </p:txBody>
      </p:sp>
      <p:sp>
        <p:nvSpPr>
          <p:cNvPr id="208" name="Content Placeholder 7"/>
          <p:cNvSpPr txBox="1"/>
          <p:nvPr/>
        </p:nvSpPr>
        <p:spPr>
          <a:xfrm>
            <a:off x="959515" y="2453265"/>
            <a:ext cx="10262322" cy="97045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latin typeface="Bahnschrift"/>
                <a:ea typeface="Bahnschrift"/>
                <a:cs typeface="Bahnschrift"/>
                <a:sym typeface="Bahnschrift"/>
              </a:defRPr>
            </a:lvl1pPr>
          </a:lstStyle>
          <a:p>
            <a:pPr/>
            <a:r>
              <a:t> 1:3 The Sovereign God Speaks</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Content Placeholder 5"/>
          <p:cNvSpPr txBox="1"/>
          <p:nvPr>
            <p:ph type="body" sz="quarter" idx="1"/>
          </p:nvPr>
        </p:nvSpPr>
        <p:spPr>
          <a:xfrm>
            <a:off x="847807" y="686074"/>
            <a:ext cx="10353762" cy="831643"/>
          </a:xfrm>
          <a:prstGeom prst="rect">
            <a:avLst/>
          </a:prstGeom>
        </p:spPr>
        <p:txBody>
          <a:bodyPr/>
          <a:lstStyle/>
          <a:p>
            <a:pPr/>
            <a:r>
              <a:t> 1:28 God creates man in his own image </a:t>
            </a:r>
          </a:p>
        </p:txBody>
      </p:sp>
      <p:sp>
        <p:nvSpPr>
          <p:cNvPr id="213" name="Content Placeholder 6"/>
          <p:cNvSpPr txBox="1"/>
          <p:nvPr/>
        </p:nvSpPr>
        <p:spPr>
          <a:xfrm>
            <a:off x="893527" y="1625807"/>
            <a:ext cx="10262322" cy="831643"/>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latin typeface="Bahnschrift"/>
                <a:ea typeface="Bahnschrift"/>
                <a:cs typeface="Bahnschrift"/>
                <a:sym typeface="Bahnschrift"/>
              </a:defRPr>
            </a:lvl1pPr>
          </a:lstStyle>
          <a:p>
            <a:pPr/>
            <a:r>
              <a:t> 1:29 God shares His rule with man</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7" name="Content Placeholder 1"/>
          <p:cNvSpPr txBox="1"/>
          <p:nvPr>
            <p:ph type="body" sz="quarter" idx="1"/>
          </p:nvPr>
        </p:nvSpPr>
        <p:spPr>
          <a:xfrm>
            <a:off x="847807" y="686074"/>
            <a:ext cx="10353762" cy="831643"/>
          </a:xfrm>
          <a:prstGeom prst="rect">
            <a:avLst/>
          </a:prstGeom>
        </p:spPr>
        <p:txBody>
          <a:bodyPr/>
          <a:lstStyle/>
          <a:p>
            <a:pPr/>
            <a:r>
              <a:t> Genesis 2 – God is immanent </a:t>
            </a:r>
          </a:p>
        </p:txBody>
      </p:sp>
      <p:sp>
        <p:nvSpPr>
          <p:cNvPr id="218" name="Content Placeholder 2"/>
          <p:cNvSpPr txBox="1"/>
          <p:nvPr/>
        </p:nvSpPr>
        <p:spPr>
          <a:xfrm>
            <a:off x="893527" y="1625807"/>
            <a:ext cx="10262322" cy="831643"/>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latin typeface="Bahnschrift"/>
                <a:ea typeface="Bahnschrift"/>
                <a:cs typeface="Bahnschrift"/>
                <a:sym typeface="Bahnschrift"/>
              </a:defRPr>
            </a:lvl1pPr>
          </a:lstStyle>
          <a:p>
            <a:pPr/>
            <a:r>
              <a:t> 2:7 God forms Adam</a:t>
            </a:r>
          </a:p>
        </p:txBody>
      </p:sp>
      <p:sp>
        <p:nvSpPr>
          <p:cNvPr id="219" name="Content Placeholder 2"/>
          <p:cNvSpPr txBox="1"/>
          <p:nvPr/>
        </p:nvSpPr>
        <p:spPr>
          <a:xfrm>
            <a:off x="893527" y="2565541"/>
            <a:ext cx="10262322" cy="831643"/>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latin typeface="Bahnschrift"/>
                <a:ea typeface="Bahnschrift"/>
                <a:cs typeface="Bahnschrift"/>
                <a:sym typeface="Bahnschrift"/>
              </a:defRPr>
            </a:lvl1pPr>
          </a:lstStyle>
          <a:p>
            <a:pPr/>
            <a:r>
              <a:t> 2:22 God fashions Eve </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Content Placeholder 1"/>
          <p:cNvSpPr txBox="1"/>
          <p:nvPr>
            <p:ph type="body" sz="quarter" idx="1"/>
          </p:nvPr>
        </p:nvSpPr>
        <p:spPr>
          <a:xfrm>
            <a:off x="847807" y="1506095"/>
            <a:ext cx="10353762" cy="831643"/>
          </a:xfrm>
          <a:prstGeom prst="rect">
            <a:avLst/>
          </a:prstGeom>
        </p:spPr>
        <p:txBody>
          <a:bodyPr/>
          <a:lstStyle/>
          <a:p>
            <a:pPr/>
            <a:r>
              <a:t> 2:11 God speaks to Adam face to face</a:t>
            </a:r>
          </a:p>
        </p:txBody>
      </p:sp>
      <p:sp>
        <p:nvSpPr>
          <p:cNvPr id="224" name="Content Placeholder 2"/>
          <p:cNvSpPr txBox="1"/>
          <p:nvPr/>
        </p:nvSpPr>
        <p:spPr>
          <a:xfrm>
            <a:off x="893527" y="2518749"/>
            <a:ext cx="10262322" cy="831643"/>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latin typeface="Bahnschrift"/>
                <a:ea typeface="Bahnschrift"/>
                <a:cs typeface="Bahnschrift"/>
                <a:sym typeface="Bahnschrift"/>
              </a:defRPr>
            </a:lvl1pPr>
          </a:lstStyle>
          <a:p>
            <a:pPr/>
            <a:r>
              <a:t> 2:15 God appoints man as priest</a:t>
            </a:r>
          </a:p>
        </p:txBody>
      </p:sp>
      <p:sp>
        <p:nvSpPr>
          <p:cNvPr id="225" name="Content Placeholder 1"/>
          <p:cNvSpPr txBox="1"/>
          <p:nvPr/>
        </p:nvSpPr>
        <p:spPr>
          <a:xfrm>
            <a:off x="893527" y="674453"/>
            <a:ext cx="10262322" cy="831643"/>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latin typeface="Bahnschrift"/>
                <a:ea typeface="Bahnschrift"/>
                <a:cs typeface="Bahnschrift"/>
                <a:sym typeface="Bahnschrift"/>
              </a:defRPr>
            </a:lvl1pPr>
          </a:lstStyle>
          <a:p>
            <a:pPr/>
            <a:r>
              <a:t> 2:8 God fashions a garden temple to dwell</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9" name="Content Placeholder 4"/>
          <p:cNvSpPr txBox="1"/>
          <p:nvPr>
            <p:ph type="body" idx="1"/>
          </p:nvPr>
        </p:nvSpPr>
        <p:spPr>
          <a:xfrm>
            <a:off x="707010" y="386498"/>
            <a:ext cx="10925665" cy="5938889"/>
          </a:xfrm>
          <a:prstGeom prst="rect">
            <a:avLst/>
          </a:prstGeom>
        </p:spPr>
        <p:txBody>
          <a:bodyPr/>
          <a:lstStyle/>
          <a:p>
            <a:pPr/>
            <a:r>
              <a:t>You shall therefore keep my statutes and my rules; if a person does them, he shall live by them: I am the LORD. – Lev 18:5</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3" name="Content Placeholder 1"/>
          <p:cNvSpPr txBox="1"/>
          <p:nvPr>
            <p:ph type="body" idx="1"/>
          </p:nvPr>
        </p:nvSpPr>
        <p:spPr>
          <a:xfrm>
            <a:off x="707010" y="386498"/>
            <a:ext cx="10925665" cy="5938889"/>
          </a:xfrm>
          <a:prstGeom prst="rect">
            <a:avLst/>
          </a:prstGeom>
        </p:spPr>
        <p:txBody>
          <a:bodyPr/>
          <a:lstStyle/>
          <a:p>
            <a:pPr/>
            <a:r>
              <a:t> They shall keep guard over him and over the whole congregation before the tent of meeting, as they minister at the tabernacle. They shall guard all the furnishings of the tent of meeting, and keep guard over the people of Israel as they minister at the tabernacle. –Num 3:7-8</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37" name="Picture 6" descr="Picture 6"/>
          <p:cNvPicPr>
            <a:picLocks noChangeAspect="1"/>
          </p:cNvPicPr>
          <p:nvPr/>
        </p:nvPicPr>
        <p:blipFill>
          <a:blip r:embed="rId3">
            <a:extLst/>
          </a:blip>
          <a:stretch>
            <a:fillRect/>
          </a:stretch>
        </p:blipFill>
        <p:spPr>
          <a:xfrm>
            <a:off x="2278250" y="1766807"/>
            <a:ext cx="7144720" cy="4874217"/>
          </a:xfrm>
          <a:prstGeom prst="rect">
            <a:avLst/>
          </a:prstGeom>
          <a:ln w="76200">
            <a:solidFill>
              <a:schemeClr val="accent1">
                <a:lumOff val="51466"/>
              </a:schemeClr>
            </a:solidFill>
          </a:ln>
        </p:spPr>
      </p:pic>
      <p:sp>
        <p:nvSpPr>
          <p:cNvPr id="238" name="Title 7"/>
          <p:cNvSpPr txBox="1"/>
          <p:nvPr>
            <p:ph type="title"/>
          </p:nvPr>
        </p:nvSpPr>
        <p:spPr>
          <a:xfrm>
            <a:off x="913795" y="609600"/>
            <a:ext cx="10353762" cy="970450"/>
          </a:xfrm>
          <a:prstGeom prst="rect">
            <a:avLst/>
          </a:prstGeom>
        </p:spPr>
        <p:txBody>
          <a:bodyPr/>
          <a:lstStyle/>
          <a:p>
            <a:pPr/>
            <a:r>
              <a:t>Where is God’s home?</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theme/theme1.xml><?xml version="1.0" encoding="utf-8"?>
<a:theme xmlns:a="http://schemas.openxmlformats.org/drawingml/2006/main" xmlns:r="http://schemas.openxmlformats.org/officeDocument/2006/relationships" name="Slate">
  <a:themeElements>
    <a:clrScheme name="Slate">
      <a:dk1>
        <a:srgbClr val="000000"/>
      </a:dk1>
      <a:lt1>
        <a:srgbClr val="000000"/>
      </a:lt1>
      <a:dk2>
        <a:srgbClr val="A7A7A7"/>
      </a:dk2>
      <a:lt2>
        <a:srgbClr val="535353"/>
      </a:lt2>
      <a:accent1>
        <a:srgbClr val="7C7C7C"/>
      </a:accent1>
      <a:accent2>
        <a:srgbClr val="B2B2B2"/>
      </a:accent2>
      <a:accent3>
        <a:srgbClr val="969696"/>
      </a:accent3>
      <a:accent4>
        <a:srgbClr val="808080"/>
      </a:accent4>
      <a:accent5>
        <a:srgbClr val="5F5F5F"/>
      </a:accent5>
      <a:accent6>
        <a:srgbClr val="4D4D4D"/>
      </a:accent6>
      <a:hlink>
        <a:srgbClr val="0000FF"/>
      </a:hlink>
      <a:folHlink>
        <a:srgbClr val="FF00FF"/>
      </a:folHlink>
    </a:clrScheme>
    <a:fontScheme name="Slate">
      <a:majorFont>
        <a:latin typeface="Helvetica"/>
        <a:ea typeface="Helvetica"/>
        <a:cs typeface="Helvetica"/>
      </a:majorFont>
      <a:minorFont>
        <a:latin typeface="Calibri"/>
        <a:ea typeface="Calibri"/>
        <a:cs typeface="Calibri"/>
      </a:minorFont>
    </a:fontScheme>
    <a:fmtScheme name="S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25400" dir="5400000">
              <a:srgbClr val="000000">
                <a:alpha val="60000"/>
              </a:srgbClr>
            </a:outerShdw>
          </a:effectLst>
        </a:effectStyle>
        <a:effectStyle>
          <a:effectLst>
            <a:outerShdw sx="100000" sy="100000" kx="0" ky="0" algn="b" rotWithShape="0" blurRad="63500" dist="25400" dir="5400000">
              <a:srgbClr val="000000">
                <a:alpha val="6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51466"/>
          </a:schemeClr>
        </a:solidFill>
        <a:ln w="15875" cap="rnd">
          <a:solidFill>
            <a:srgbClr val="DDDDDD"/>
          </a:solidFill>
          <a:prstDash val="solid"/>
          <a:round/>
        </a:ln>
        <a:effectLst>
          <a:outerShdw sx="100000" sy="100000" kx="0" ky="0" algn="b" rotWithShape="0" blurRad="63500" dist="25400" dir="5400000">
            <a:srgbClr val="000000">
              <a:alpha val="60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5875" cap="rnd">
          <a:solidFill>
            <a:srgbClr val="DDDDDD"/>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Slate">
  <a:themeElements>
    <a:clrScheme name="Slate">
      <a:dk1>
        <a:srgbClr val="000000"/>
      </a:dk1>
      <a:lt1>
        <a:srgbClr val="FFFFFF"/>
      </a:lt1>
      <a:dk2>
        <a:srgbClr val="A7A7A7"/>
      </a:dk2>
      <a:lt2>
        <a:srgbClr val="535353"/>
      </a:lt2>
      <a:accent1>
        <a:srgbClr val="7C7C7C"/>
      </a:accent1>
      <a:accent2>
        <a:srgbClr val="B2B2B2"/>
      </a:accent2>
      <a:accent3>
        <a:srgbClr val="969696"/>
      </a:accent3>
      <a:accent4>
        <a:srgbClr val="808080"/>
      </a:accent4>
      <a:accent5>
        <a:srgbClr val="5F5F5F"/>
      </a:accent5>
      <a:accent6>
        <a:srgbClr val="4D4D4D"/>
      </a:accent6>
      <a:hlink>
        <a:srgbClr val="0000FF"/>
      </a:hlink>
      <a:folHlink>
        <a:srgbClr val="FF00FF"/>
      </a:folHlink>
    </a:clrScheme>
    <a:fontScheme name="Slate">
      <a:majorFont>
        <a:latin typeface="Helvetica"/>
        <a:ea typeface="Helvetica"/>
        <a:cs typeface="Helvetica"/>
      </a:majorFont>
      <a:minorFont>
        <a:latin typeface="Calibri"/>
        <a:ea typeface="Calibri"/>
        <a:cs typeface="Calibri"/>
      </a:minorFont>
    </a:fontScheme>
    <a:fmtScheme name="S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25400" dir="5400000">
              <a:srgbClr val="000000">
                <a:alpha val="60000"/>
              </a:srgbClr>
            </a:outerShdw>
          </a:effectLst>
        </a:effectStyle>
        <a:effectStyle>
          <a:effectLst>
            <a:outerShdw sx="100000" sy="100000" kx="0" ky="0" algn="b" rotWithShape="0" blurRad="63500" dist="25400" dir="5400000">
              <a:srgbClr val="000000">
                <a:alpha val="6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51466"/>
          </a:schemeClr>
        </a:solidFill>
        <a:ln w="15875" cap="rnd">
          <a:solidFill>
            <a:srgbClr val="DDDDDD"/>
          </a:solidFill>
          <a:prstDash val="solid"/>
          <a:round/>
        </a:ln>
        <a:effectLst>
          <a:outerShdw sx="100000" sy="100000" kx="0" ky="0" algn="b" rotWithShape="0" blurRad="63500" dist="25400" dir="5400000">
            <a:srgbClr val="000000">
              <a:alpha val="60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5875" cap="rnd">
          <a:solidFill>
            <a:srgbClr val="DDDDDD"/>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