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479" r:id="rId2"/>
    <p:sldId id="494" r:id="rId3"/>
    <p:sldId id="488" r:id="rId4"/>
    <p:sldId id="489" r:id="rId5"/>
    <p:sldId id="49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8/8/2020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7CA0DAA6-33B8-4A25-810D-2F4D816FB4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3729445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72809B-8478-4721-B5A4-8B634FCAAE98}"/>
              </a:ext>
            </a:extLst>
          </p:cNvPr>
          <p:cNvSpPr txBox="1"/>
          <p:nvPr/>
        </p:nvSpPr>
        <p:spPr>
          <a:xfrm>
            <a:off x="402673" y="1600200"/>
            <a:ext cx="2581170" cy="157885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lnSpcReduction="10000"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“</a:t>
            </a:r>
            <a:r>
              <a:rPr lang="en-US" sz="3800" b="1" dirty="0">
                <a:solidFill>
                  <a:schemeClr val="bg1"/>
                </a:solidFill>
                <a:latin typeface="Lucida Calligraphy" panose="03010101010101010101" pitchFamily="66" charset="0"/>
                <a:ea typeface="+mj-ea"/>
                <a:cs typeface="+mj-cs"/>
              </a:rPr>
              <a:t>The Lamb Praised</a:t>
            </a:r>
            <a:r>
              <a:rPr lang="en-US" sz="3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”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DBB4255-5A93-4369-9D7D-3A7E5C344E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8" r="4042"/>
          <a:stretch/>
        </p:blipFill>
        <p:spPr bwMode="auto">
          <a:xfrm>
            <a:off x="3490722" y="10"/>
            <a:ext cx="5653278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D02D47-027E-4946-9ED8-8472B9855F7B}"/>
              </a:ext>
            </a:extLst>
          </p:cNvPr>
          <p:cNvSpPr txBox="1"/>
          <p:nvPr/>
        </p:nvSpPr>
        <p:spPr>
          <a:xfrm>
            <a:off x="166133" y="50292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200" b="1" dirty="0">
                <a:solidFill>
                  <a:srgbClr val="C00000"/>
                </a:solidFill>
                <a:latin typeface="Georgia" panose="02040502050405020303" pitchFamily="18" charset="0"/>
              </a:rPr>
              <a:t>Luke 2:21-38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A5A1C1-1667-48AB-AC1B-C46913AFEBDC}"/>
              </a:ext>
            </a:extLst>
          </p:cNvPr>
          <p:cNvSpPr txBox="1"/>
          <p:nvPr/>
        </p:nvSpPr>
        <p:spPr>
          <a:xfrm>
            <a:off x="4189538" y="6096000"/>
            <a:ext cx="42556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Doctor Luke</a:t>
            </a:r>
          </a:p>
        </p:txBody>
      </p:sp>
    </p:spTree>
    <p:extLst>
      <p:ext uri="{BB962C8B-B14F-4D97-AF65-F5344CB8AC3E}">
        <p14:creationId xmlns:p14="http://schemas.microsoft.com/office/powerpoint/2010/main" val="3474617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1B4913-525B-4849-AE5C-3C74667743F8}"/>
              </a:ext>
            </a:extLst>
          </p:cNvPr>
          <p:cNvSpPr txBox="1"/>
          <p:nvPr/>
        </p:nvSpPr>
        <p:spPr>
          <a:xfrm>
            <a:off x="457200" y="381000"/>
            <a:ext cx="8229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Lamb Praised?”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2:21-38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F738F9-01B3-4D48-9117-092B3FD40B5E}"/>
              </a:ext>
            </a:extLst>
          </p:cNvPr>
          <p:cNvSpPr txBox="1"/>
          <p:nvPr/>
        </p:nvSpPr>
        <p:spPr>
          <a:xfrm>
            <a:off x="457200" y="16002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Although lacking in </a:t>
            </a:r>
            <a:r>
              <a:rPr lang="en-US" sz="2400" i="1" dirty="0" err="1">
                <a:solidFill>
                  <a:srgbClr val="002060"/>
                </a:solidFill>
                <a:latin typeface="Georgia" panose="02040502050405020303" pitchFamily="18" charset="0"/>
              </a:rPr>
              <a:t>notjing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spiritually speaking, Jesus still had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obey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 Law.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Gal. 4:4; Matt. 5:17.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God’s laws concerning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purification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the women following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birth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a child had most to do with hygiene and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blood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expended in the process.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It is interesting that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Redeemer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had to be redeemed like any other Jewish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boy,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Num. 18:15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 ceremony is called,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Pidyon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Georgia" panose="02040502050405020303" pitchFamily="18" charset="0"/>
              </a:rPr>
              <a:t>Haben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Redemption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son.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752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1B4913-525B-4849-AE5C-3C74667743F8}"/>
              </a:ext>
            </a:extLst>
          </p:cNvPr>
          <p:cNvSpPr txBox="1"/>
          <p:nvPr/>
        </p:nvSpPr>
        <p:spPr>
          <a:xfrm>
            <a:off x="457200" y="381000"/>
            <a:ext cx="8229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Lamb Praised?”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2:21-38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F738F9-01B3-4D48-9117-092B3FD40B5E}"/>
              </a:ext>
            </a:extLst>
          </p:cNvPr>
          <p:cNvSpPr txBox="1"/>
          <p:nvPr/>
        </p:nvSpPr>
        <p:spPr>
          <a:xfrm>
            <a:off x="533400" y="14478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Reasons for Simeon’s Praise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Luke depicts Simeon as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righteous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devout,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vs. 25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He was a man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filled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with the Holy Spirit; 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cultivated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his walk with God.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A.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His praise was because of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who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appeared,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Vss. 26-30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1.	God in human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flesh,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Jn. 1:1,14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2.	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Lamb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God,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1 Peter 1:18-20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3.	The One and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only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way to God,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Jn 14:6, Acts 4:12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B.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His praise was because of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why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He appeared,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V. 30-32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1.	He came to be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Savior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all,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Jn. 3:16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;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Rev. 22:17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C.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He praised because of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what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He would accomplish, 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Vss. 34-35</a:t>
            </a:r>
          </a:p>
        </p:txBody>
      </p:sp>
    </p:spTree>
    <p:extLst>
      <p:ext uri="{BB962C8B-B14F-4D97-AF65-F5344CB8AC3E}">
        <p14:creationId xmlns:p14="http://schemas.microsoft.com/office/powerpoint/2010/main" val="1763808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1B4913-525B-4849-AE5C-3C74667743F8}"/>
              </a:ext>
            </a:extLst>
          </p:cNvPr>
          <p:cNvSpPr txBox="1"/>
          <p:nvPr/>
        </p:nvSpPr>
        <p:spPr>
          <a:xfrm>
            <a:off x="457200" y="381000"/>
            <a:ext cx="8229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Lamb Praised?”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2:21-38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F738F9-01B3-4D48-9117-092B3FD40B5E}"/>
              </a:ext>
            </a:extLst>
          </p:cNvPr>
          <p:cNvSpPr txBox="1"/>
          <p:nvPr/>
        </p:nvSpPr>
        <p:spPr>
          <a:xfrm>
            <a:off x="533400" y="1524000"/>
            <a:ext cx="80772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Characteristics of our Praise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Anna was considered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prophetess,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one of only 7 mentioned in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Talmud.</a:t>
            </a:r>
          </a:p>
          <a:p>
            <a:endParaRPr lang="en-US" sz="10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She was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advanced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in years and faithful in her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devotion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to God,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Vs. 37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Their praise was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vocal,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vs. 28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     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Ps. 47:1; 98:4; 135:1; Heb. 13:15; Rev. 4:1-11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It was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visible,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vs. 28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          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Ps. 63:4; Ps. 134:2; 2 Sam. 6:14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Their praise was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verbal,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vs. 38, Ps. 107:2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Anna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verbalized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her reasons to others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why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she praised the Lord.</a:t>
            </a:r>
          </a:p>
        </p:txBody>
      </p:sp>
    </p:spTree>
    <p:extLst>
      <p:ext uri="{BB962C8B-B14F-4D97-AF65-F5344CB8AC3E}">
        <p14:creationId xmlns:p14="http://schemas.microsoft.com/office/powerpoint/2010/main" val="1232199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1B4913-525B-4849-AE5C-3C74667743F8}"/>
              </a:ext>
            </a:extLst>
          </p:cNvPr>
          <p:cNvSpPr txBox="1"/>
          <p:nvPr/>
        </p:nvSpPr>
        <p:spPr>
          <a:xfrm>
            <a:off x="457200" y="381000"/>
            <a:ext cx="8229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Lamb Praised?”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2:21-38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F738F9-01B3-4D48-9117-092B3FD40B5E}"/>
              </a:ext>
            </a:extLst>
          </p:cNvPr>
          <p:cNvSpPr txBox="1"/>
          <p:nvPr/>
        </p:nvSpPr>
        <p:spPr>
          <a:xfrm>
            <a:off x="533400" y="1600200"/>
            <a:ext cx="8077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The Ministry of our Praise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When God’s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people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take time to praise Him for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who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He is,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what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He has done and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what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He will accomplish:</a:t>
            </a:r>
          </a:p>
          <a:p>
            <a:endParaRPr lang="en-US" sz="10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A.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Sovereign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will be exalted;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Vss. 28,38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The focus went from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ritual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to lifting up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Lord.</a:t>
            </a:r>
          </a:p>
          <a:p>
            <a:endParaRPr lang="en-US" sz="10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B.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Saints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will be edified;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Vs. 33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We are encouraged by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praise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others.</a:t>
            </a:r>
          </a:p>
          <a:p>
            <a:endParaRPr lang="en-US" sz="10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C.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Sinners will be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evangelized,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Vs. 38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In our praise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lost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hear of Jesus’ love.</a:t>
            </a:r>
          </a:p>
          <a:p>
            <a:endParaRPr lang="en-US" sz="28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656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496</Words>
  <Application>Microsoft Office PowerPoint</Application>
  <PresentationFormat>On-screen Show (4:3)</PresentationFormat>
  <Paragraphs>53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Lucida Calligraphy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27</cp:revision>
  <dcterms:created xsi:type="dcterms:W3CDTF">2020-05-20T16:22:45Z</dcterms:created>
  <dcterms:modified xsi:type="dcterms:W3CDTF">2020-08-09T02:56:49Z</dcterms:modified>
</cp:coreProperties>
</file>