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57" r:id="rId4"/>
    <p:sldId id="264" r:id="rId5"/>
    <p:sldId id="268" r:id="rId6"/>
    <p:sldId id="258" r:id="rId7"/>
    <p:sldId id="265" r:id="rId8"/>
    <p:sldId id="259" r:id="rId9"/>
    <p:sldId id="266" r:id="rId10"/>
    <p:sldId id="267" r:id="rId11"/>
    <p:sldId id="269" r:id="rId12"/>
    <p:sldId id="270" r:id="rId13"/>
    <p:sldId id="261"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userId="b8c820857ccdcb8b" providerId="LiveId" clId="{007C955A-C108-42A8-ADFF-11E5A382337D}"/>
    <pc:docChg chg="custSel addSld modSld modMainMaster">
      <pc:chgData name="Ian" userId="b8c820857ccdcb8b" providerId="LiveId" clId="{007C955A-C108-42A8-ADFF-11E5A382337D}" dt="2021-11-07T01:24:53.170" v="1865" actId="20577"/>
      <pc:docMkLst>
        <pc:docMk/>
      </pc:docMkLst>
      <pc:sldChg chg="modTransition modNotesTx">
        <pc:chgData name="Ian" userId="b8c820857ccdcb8b" providerId="LiveId" clId="{007C955A-C108-42A8-ADFF-11E5A382337D}" dt="2021-11-07T01:01:51.504" v="1814"/>
        <pc:sldMkLst>
          <pc:docMk/>
          <pc:sldMk cId="2798955271" sldId="256"/>
        </pc:sldMkLst>
      </pc:sldChg>
      <pc:sldChg chg="modSp mod modTransition modAnim">
        <pc:chgData name="Ian" userId="b8c820857ccdcb8b" providerId="LiveId" clId="{007C955A-C108-42A8-ADFF-11E5A382337D}" dt="2021-11-07T01:02:12.080" v="1816"/>
        <pc:sldMkLst>
          <pc:docMk/>
          <pc:sldMk cId="4132698016" sldId="257"/>
        </pc:sldMkLst>
        <pc:spChg chg="mod">
          <ac:chgData name="Ian" userId="b8c820857ccdcb8b" providerId="LiveId" clId="{007C955A-C108-42A8-ADFF-11E5A382337D}" dt="2021-11-05T19:41:55.887" v="93" actId="20577"/>
          <ac:spMkLst>
            <pc:docMk/>
            <pc:sldMk cId="4132698016" sldId="257"/>
            <ac:spMk id="3" creationId="{3EF10760-D447-4305-9BBA-34341B23C3A6}"/>
          </ac:spMkLst>
        </pc:spChg>
      </pc:sldChg>
      <pc:sldChg chg="modSp mod modTransition modAnim">
        <pc:chgData name="Ian" userId="b8c820857ccdcb8b" providerId="LiveId" clId="{007C955A-C108-42A8-ADFF-11E5A382337D}" dt="2021-11-07T01:02:56.382" v="1817"/>
        <pc:sldMkLst>
          <pc:docMk/>
          <pc:sldMk cId="842946716" sldId="258"/>
        </pc:sldMkLst>
        <pc:spChg chg="mod">
          <ac:chgData name="Ian" userId="b8c820857ccdcb8b" providerId="LiveId" clId="{007C955A-C108-42A8-ADFF-11E5A382337D}" dt="2021-11-05T20:22:16.227" v="533" actId="20577"/>
          <ac:spMkLst>
            <pc:docMk/>
            <pc:sldMk cId="842946716" sldId="258"/>
            <ac:spMk id="3" creationId="{E37352D3-840B-4178-8BB0-2FEEC17C1E94}"/>
          </ac:spMkLst>
        </pc:spChg>
      </pc:sldChg>
      <pc:sldChg chg="modTransition modAnim">
        <pc:chgData name="Ian" userId="b8c820857ccdcb8b" providerId="LiveId" clId="{007C955A-C108-42A8-ADFF-11E5A382337D}" dt="2021-11-07T01:06:10.115" v="1818"/>
        <pc:sldMkLst>
          <pc:docMk/>
          <pc:sldMk cId="1542848828" sldId="259"/>
        </pc:sldMkLst>
      </pc:sldChg>
      <pc:sldChg chg="modTransition">
        <pc:chgData name="Ian" userId="b8c820857ccdcb8b" providerId="LiveId" clId="{007C955A-C108-42A8-ADFF-11E5A382337D}" dt="2021-11-07T01:01:51.504" v="1814"/>
        <pc:sldMkLst>
          <pc:docMk/>
          <pc:sldMk cId="1382875272" sldId="260"/>
        </pc:sldMkLst>
      </pc:sldChg>
      <pc:sldChg chg="modSp mod modTransition">
        <pc:chgData name="Ian" userId="b8c820857ccdcb8b" providerId="LiveId" clId="{007C955A-C108-42A8-ADFF-11E5A382337D}" dt="2021-11-07T01:01:51.504" v="1814"/>
        <pc:sldMkLst>
          <pc:docMk/>
          <pc:sldMk cId="1239446477" sldId="261"/>
        </pc:sldMkLst>
        <pc:spChg chg="mod">
          <ac:chgData name="Ian" userId="b8c820857ccdcb8b" providerId="LiveId" clId="{007C955A-C108-42A8-ADFF-11E5A382337D}" dt="2021-11-05T21:19:45.547" v="964" actId="20577"/>
          <ac:spMkLst>
            <pc:docMk/>
            <pc:sldMk cId="1239446477" sldId="261"/>
            <ac:spMk id="3" creationId="{9EFA5085-7501-49C8-86F8-D2FC05D35845}"/>
          </ac:spMkLst>
        </pc:spChg>
      </pc:sldChg>
      <pc:sldChg chg="modTransition modAnim">
        <pc:chgData name="Ian" userId="b8c820857ccdcb8b" providerId="LiveId" clId="{007C955A-C108-42A8-ADFF-11E5A382337D}" dt="2021-11-07T01:13:53.750" v="1820"/>
        <pc:sldMkLst>
          <pc:docMk/>
          <pc:sldMk cId="3214191645" sldId="262"/>
        </pc:sldMkLst>
      </pc:sldChg>
      <pc:sldChg chg="modTransition">
        <pc:chgData name="Ian" userId="b8c820857ccdcb8b" providerId="LiveId" clId="{007C955A-C108-42A8-ADFF-11E5A382337D}" dt="2021-11-07T01:01:51.504" v="1814"/>
        <pc:sldMkLst>
          <pc:docMk/>
          <pc:sldMk cId="3241426189" sldId="263"/>
        </pc:sldMkLst>
      </pc:sldChg>
      <pc:sldChg chg="addSp delSp modSp new mod modTransition modClrScheme chgLayout">
        <pc:chgData name="Ian" userId="b8c820857ccdcb8b" providerId="LiveId" clId="{007C955A-C108-42A8-ADFF-11E5A382337D}" dt="2021-11-07T01:01:51.504" v="1814"/>
        <pc:sldMkLst>
          <pc:docMk/>
          <pc:sldMk cId="2645941705" sldId="264"/>
        </pc:sldMkLst>
        <pc:spChg chg="del">
          <ac:chgData name="Ian" userId="b8c820857ccdcb8b" providerId="LiveId" clId="{007C955A-C108-42A8-ADFF-11E5A382337D}" dt="2021-11-05T19:45:03.389" v="95" actId="700"/>
          <ac:spMkLst>
            <pc:docMk/>
            <pc:sldMk cId="2645941705" sldId="264"/>
            <ac:spMk id="2" creationId="{F5297066-771C-420A-81F4-8489641A838E}"/>
          </ac:spMkLst>
        </pc:spChg>
        <pc:spChg chg="del mod ord">
          <ac:chgData name="Ian" userId="b8c820857ccdcb8b" providerId="LiveId" clId="{007C955A-C108-42A8-ADFF-11E5A382337D}" dt="2021-11-05T19:45:03.389" v="95" actId="700"/>
          <ac:spMkLst>
            <pc:docMk/>
            <pc:sldMk cId="2645941705" sldId="264"/>
            <ac:spMk id="3" creationId="{2E291D8B-8DB5-48C6-B491-111D5A211555}"/>
          </ac:spMkLst>
        </pc:spChg>
        <pc:spChg chg="add mod ord">
          <ac:chgData name="Ian" userId="b8c820857ccdcb8b" providerId="LiveId" clId="{007C955A-C108-42A8-ADFF-11E5A382337D}" dt="2021-11-05T19:46:43.063" v="282" actId="20577"/>
          <ac:spMkLst>
            <pc:docMk/>
            <pc:sldMk cId="2645941705" sldId="264"/>
            <ac:spMk id="4" creationId="{DC769392-FB4A-4EFB-8176-275A6567D3FD}"/>
          </ac:spMkLst>
        </pc:spChg>
      </pc:sldChg>
      <pc:sldChg chg="addSp delSp modSp new mod modTransition modClrScheme chgLayout modNotesTx">
        <pc:chgData name="Ian" userId="b8c820857ccdcb8b" providerId="LiveId" clId="{007C955A-C108-42A8-ADFF-11E5A382337D}" dt="2021-11-07T01:01:51.504" v="1814"/>
        <pc:sldMkLst>
          <pc:docMk/>
          <pc:sldMk cId="651381291" sldId="265"/>
        </pc:sldMkLst>
        <pc:spChg chg="del">
          <ac:chgData name="Ian" userId="b8c820857ccdcb8b" providerId="LiveId" clId="{007C955A-C108-42A8-ADFF-11E5A382337D}" dt="2021-11-05T19:47:23.904" v="284" actId="700"/>
          <ac:spMkLst>
            <pc:docMk/>
            <pc:sldMk cId="651381291" sldId="265"/>
            <ac:spMk id="2" creationId="{90B0B323-179E-4B72-892C-467F17B20939}"/>
          </ac:spMkLst>
        </pc:spChg>
        <pc:spChg chg="del mod ord">
          <ac:chgData name="Ian" userId="b8c820857ccdcb8b" providerId="LiveId" clId="{007C955A-C108-42A8-ADFF-11E5A382337D}" dt="2021-11-05T19:47:23.904" v="284" actId="700"/>
          <ac:spMkLst>
            <pc:docMk/>
            <pc:sldMk cId="651381291" sldId="265"/>
            <ac:spMk id="3" creationId="{F37E95D6-36E1-44AF-B138-8209525D5AA2}"/>
          </ac:spMkLst>
        </pc:spChg>
        <pc:spChg chg="add mod ord">
          <ac:chgData name="Ian" userId="b8c820857ccdcb8b" providerId="LiveId" clId="{007C955A-C108-42A8-ADFF-11E5A382337D}" dt="2021-11-05T19:53:48.017" v="509" actId="20577"/>
          <ac:spMkLst>
            <pc:docMk/>
            <pc:sldMk cId="651381291" sldId="265"/>
            <ac:spMk id="4" creationId="{041BDF25-B061-46C4-A8F1-C37DBF828DD6}"/>
          </ac:spMkLst>
        </pc:spChg>
      </pc:sldChg>
      <pc:sldChg chg="addSp delSp modSp new mod modTransition modClrScheme chgLayout modNotesTx">
        <pc:chgData name="Ian" userId="b8c820857ccdcb8b" providerId="LiveId" clId="{007C955A-C108-42A8-ADFF-11E5A382337D}" dt="2021-11-07T01:01:51.504" v="1814"/>
        <pc:sldMkLst>
          <pc:docMk/>
          <pc:sldMk cId="3799537666" sldId="266"/>
        </pc:sldMkLst>
        <pc:spChg chg="del">
          <ac:chgData name="Ian" userId="b8c820857ccdcb8b" providerId="LiveId" clId="{007C955A-C108-42A8-ADFF-11E5A382337D}" dt="2021-11-05T20:32:06.888" v="535" actId="700"/>
          <ac:spMkLst>
            <pc:docMk/>
            <pc:sldMk cId="3799537666" sldId="266"/>
            <ac:spMk id="2" creationId="{12E10105-2C21-4B03-9BDC-FB175E51C965}"/>
          </ac:spMkLst>
        </pc:spChg>
        <pc:spChg chg="del mod ord">
          <ac:chgData name="Ian" userId="b8c820857ccdcb8b" providerId="LiveId" clId="{007C955A-C108-42A8-ADFF-11E5A382337D}" dt="2021-11-05T20:32:06.888" v="535" actId="700"/>
          <ac:spMkLst>
            <pc:docMk/>
            <pc:sldMk cId="3799537666" sldId="266"/>
            <ac:spMk id="3" creationId="{F24B9D3A-202E-4931-A07F-1512EC434BA0}"/>
          </ac:spMkLst>
        </pc:spChg>
        <pc:spChg chg="add mod ord">
          <ac:chgData name="Ian" userId="b8c820857ccdcb8b" providerId="LiveId" clId="{007C955A-C108-42A8-ADFF-11E5A382337D}" dt="2021-11-05T20:32:54.835" v="650" actId="20577"/>
          <ac:spMkLst>
            <pc:docMk/>
            <pc:sldMk cId="3799537666" sldId="266"/>
            <ac:spMk id="4" creationId="{BC54D170-F2E3-4170-AB86-12EE898CBFE2}"/>
          </ac:spMkLst>
        </pc:spChg>
      </pc:sldChg>
      <pc:sldChg chg="modSp new mod modTransition">
        <pc:chgData name="Ian" userId="b8c820857ccdcb8b" providerId="LiveId" clId="{007C955A-C108-42A8-ADFF-11E5A382337D}" dt="2021-11-07T01:01:51.504" v="1814"/>
        <pc:sldMkLst>
          <pc:docMk/>
          <pc:sldMk cId="724488488" sldId="267"/>
        </pc:sldMkLst>
        <pc:spChg chg="mod">
          <ac:chgData name="Ian" userId="b8c820857ccdcb8b" providerId="LiveId" clId="{007C955A-C108-42A8-ADFF-11E5A382337D}" dt="2021-11-05T20:46:08.369" v="951" actId="20577"/>
          <ac:spMkLst>
            <pc:docMk/>
            <pc:sldMk cId="724488488" sldId="267"/>
            <ac:spMk id="2" creationId="{DE14FBC7-C43C-4656-9B75-E89D362FDFB9}"/>
          </ac:spMkLst>
        </pc:spChg>
      </pc:sldChg>
      <pc:sldChg chg="modSp new mod modTransition modNotesTx">
        <pc:chgData name="Ian" userId="b8c820857ccdcb8b" providerId="LiveId" clId="{007C955A-C108-42A8-ADFF-11E5A382337D}" dt="2021-11-07T01:24:53.170" v="1865" actId="20577"/>
        <pc:sldMkLst>
          <pc:docMk/>
          <pc:sldMk cId="2145087397" sldId="268"/>
        </pc:sldMkLst>
        <pc:spChg chg="mod">
          <ac:chgData name="Ian" userId="b8c820857ccdcb8b" providerId="LiveId" clId="{007C955A-C108-42A8-ADFF-11E5A382337D}" dt="2021-11-05T21:28:49.015" v="1266" actId="20577"/>
          <ac:spMkLst>
            <pc:docMk/>
            <pc:sldMk cId="2145087397" sldId="268"/>
            <ac:spMk id="2" creationId="{7F39FF70-EB07-4710-8E3B-78DD8FC11D47}"/>
          </ac:spMkLst>
        </pc:spChg>
      </pc:sldChg>
      <pc:sldChg chg="modSp new mod modTransition">
        <pc:chgData name="Ian" userId="b8c820857ccdcb8b" providerId="LiveId" clId="{007C955A-C108-42A8-ADFF-11E5A382337D}" dt="2021-11-07T01:01:51.504" v="1814"/>
        <pc:sldMkLst>
          <pc:docMk/>
          <pc:sldMk cId="3443743799" sldId="269"/>
        </pc:sldMkLst>
        <pc:spChg chg="mod">
          <ac:chgData name="Ian" userId="b8c820857ccdcb8b" providerId="LiveId" clId="{007C955A-C108-42A8-ADFF-11E5A382337D}" dt="2021-11-05T21:32:43.115" v="1584" actId="20577"/>
          <ac:spMkLst>
            <pc:docMk/>
            <pc:sldMk cId="3443743799" sldId="269"/>
            <ac:spMk id="2" creationId="{0B371B2A-1DC1-4D7C-A8C9-2BAF1ECD6B0B}"/>
          </ac:spMkLst>
        </pc:spChg>
      </pc:sldChg>
      <pc:sldChg chg="addSp modSp new mod modTransition modNotesTx">
        <pc:chgData name="Ian" userId="b8c820857ccdcb8b" providerId="LiveId" clId="{007C955A-C108-42A8-ADFF-11E5A382337D}" dt="2021-11-07T01:01:51.504" v="1814"/>
        <pc:sldMkLst>
          <pc:docMk/>
          <pc:sldMk cId="1718685214" sldId="270"/>
        </pc:sldMkLst>
        <pc:picChg chg="add mod">
          <ac:chgData name="Ian" userId="b8c820857ccdcb8b" providerId="LiveId" clId="{007C955A-C108-42A8-ADFF-11E5A382337D}" dt="2021-11-07T00:59:26.877" v="1812" actId="14100"/>
          <ac:picMkLst>
            <pc:docMk/>
            <pc:sldMk cId="1718685214" sldId="270"/>
            <ac:picMk id="3" creationId="{7C726021-FEC4-4A25-B4C8-3DD605436D5D}"/>
          </ac:picMkLst>
        </pc:picChg>
        <pc:picChg chg="add mod">
          <ac:chgData name="Ian" userId="b8c820857ccdcb8b" providerId="LiveId" clId="{007C955A-C108-42A8-ADFF-11E5A382337D}" dt="2021-11-07T00:57:49.781" v="1803" actId="1076"/>
          <ac:picMkLst>
            <pc:docMk/>
            <pc:sldMk cId="1718685214" sldId="270"/>
            <ac:picMk id="5" creationId="{A5C34846-560E-4250-B505-DD10954AEBE5}"/>
          </ac:picMkLst>
        </pc:picChg>
        <pc:picChg chg="add mod">
          <ac:chgData name="Ian" userId="b8c820857ccdcb8b" providerId="LiveId" clId="{007C955A-C108-42A8-ADFF-11E5A382337D}" dt="2021-11-07T00:57:54.128" v="1804" actId="1076"/>
          <ac:picMkLst>
            <pc:docMk/>
            <pc:sldMk cId="1718685214" sldId="270"/>
            <ac:picMk id="7" creationId="{B682AB2D-EE03-4056-A954-5444097506D6}"/>
          </ac:picMkLst>
        </pc:picChg>
      </pc:sldChg>
      <pc:sldMasterChg chg="modTransition modSldLayout">
        <pc:chgData name="Ian" userId="b8c820857ccdcb8b" providerId="LiveId" clId="{007C955A-C108-42A8-ADFF-11E5A382337D}" dt="2021-11-07T01:01:51.504" v="1814"/>
        <pc:sldMasterMkLst>
          <pc:docMk/>
          <pc:sldMasterMk cId="1912598102" sldId="2147483648"/>
        </pc:sldMasterMkLst>
        <pc:sldLayoutChg chg="modTransition">
          <pc:chgData name="Ian" userId="b8c820857ccdcb8b" providerId="LiveId" clId="{007C955A-C108-42A8-ADFF-11E5A382337D}" dt="2021-11-07T01:01:51.504" v="1814"/>
          <pc:sldLayoutMkLst>
            <pc:docMk/>
            <pc:sldMasterMk cId="1912598102" sldId="2147483648"/>
            <pc:sldLayoutMk cId="3709197191" sldId="2147483649"/>
          </pc:sldLayoutMkLst>
        </pc:sldLayoutChg>
        <pc:sldLayoutChg chg="modTransition">
          <pc:chgData name="Ian" userId="b8c820857ccdcb8b" providerId="LiveId" clId="{007C955A-C108-42A8-ADFF-11E5A382337D}" dt="2021-11-07T01:01:51.504" v="1814"/>
          <pc:sldLayoutMkLst>
            <pc:docMk/>
            <pc:sldMasterMk cId="1912598102" sldId="2147483648"/>
            <pc:sldLayoutMk cId="2580392312" sldId="2147483650"/>
          </pc:sldLayoutMkLst>
        </pc:sldLayoutChg>
        <pc:sldLayoutChg chg="modTransition">
          <pc:chgData name="Ian" userId="b8c820857ccdcb8b" providerId="LiveId" clId="{007C955A-C108-42A8-ADFF-11E5A382337D}" dt="2021-11-07T01:01:51.504" v="1814"/>
          <pc:sldLayoutMkLst>
            <pc:docMk/>
            <pc:sldMasterMk cId="1912598102" sldId="2147483648"/>
            <pc:sldLayoutMk cId="619298877" sldId="2147483651"/>
          </pc:sldLayoutMkLst>
        </pc:sldLayoutChg>
        <pc:sldLayoutChg chg="modTransition">
          <pc:chgData name="Ian" userId="b8c820857ccdcb8b" providerId="LiveId" clId="{007C955A-C108-42A8-ADFF-11E5A382337D}" dt="2021-11-07T01:01:51.504" v="1814"/>
          <pc:sldLayoutMkLst>
            <pc:docMk/>
            <pc:sldMasterMk cId="1912598102" sldId="2147483648"/>
            <pc:sldLayoutMk cId="920419420" sldId="2147483652"/>
          </pc:sldLayoutMkLst>
        </pc:sldLayoutChg>
        <pc:sldLayoutChg chg="modTransition">
          <pc:chgData name="Ian" userId="b8c820857ccdcb8b" providerId="LiveId" clId="{007C955A-C108-42A8-ADFF-11E5A382337D}" dt="2021-11-07T01:01:51.504" v="1814"/>
          <pc:sldLayoutMkLst>
            <pc:docMk/>
            <pc:sldMasterMk cId="1912598102" sldId="2147483648"/>
            <pc:sldLayoutMk cId="1503585618" sldId="2147483653"/>
          </pc:sldLayoutMkLst>
        </pc:sldLayoutChg>
        <pc:sldLayoutChg chg="modTransition">
          <pc:chgData name="Ian" userId="b8c820857ccdcb8b" providerId="LiveId" clId="{007C955A-C108-42A8-ADFF-11E5A382337D}" dt="2021-11-07T01:01:51.504" v="1814"/>
          <pc:sldLayoutMkLst>
            <pc:docMk/>
            <pc:sldMasterMk cId="1912598102" sldId="2147483648"/>
            <pc:sldLayoutMk cId="1546617068" sldId="2147483654"/>
          </pc:sldLayoutMkLst>
        </pc:sldLayoutChg>
        <pc:sldLayoutChg chg="modTransition">
          <pc:chgData name="Ian" userId="b8c820857ccdcb8b" providerId="LiveId" clId="{007C955A-C108-42A8-ADFF-11E5A382337D}" dt="2021-11-07T01:01:51.504" v="1814"/>
          <pc:sldLayoutMkLst>
            <pc:docMk/>
            <pc:sldMasterMk cId="1912598102" sldId="2147483648"/>
            <pc:sldLayoutMk cId="2541755150" sldId="2147483655"/>
          </pc:sldLayoutMkLst>
        </pc:sldLayoutChg>
        <pc:sldLayoutChg chg="modTransition">
          <pc:chgData name="Ian" userId="b8c820857ccdcb8b" providerId="LiveId" clId="{007C955A-C108-42A8-ADFF-11E5A382337D}" dt="2021-11-07T01:01:51.504" v="1814"/>
          <pc:sldLayoutMkLst>
            <pc:docMk/>
            <pc:sldMasterMk cId="1912598102" sldId="2147483648"/>
            <pc:sldLayoutMk cId="442080972" sldId="2147483656"/>
          </pc:sldLayoutMkLst>
        </pc:sldLayoutChg>
        <pc:sldLayoutChg chg="modTransition">
          <pc:chgData name="Ian" userId="b8c820857ccdcb8b" providerId="LiveId" clId="{007C955A-C108-42A8-ADFF-11E5A382337D}" dt="2021-11-07T01:01:51.504" v="1814"/>
          <pc:sldLayoutMkLst>
            <pc:docMk/>
            <pc:sldMasterMk cId="1912598102" sldId="2147483648"/>
            <pc:sldLayoutMk cId="614633403" sldId="2147483657"/>
          </pc:sldLayoutMkLst>
        </pc:sldLayoutChg>
        <pc:sldLayoutChg chg="modTransition">
          <pc:chgData name="Ian" userId="b8c820857ccdcb8b" providerId="LiveId" clId="{007C955A-C108-42A8-ADFF-11E5A382337D}" dt="2021-11-07T01:01:51.504" v="1814"/>
          <pc:sldLayoutMkLst>
            <pc:docMk/>
            <pc:sldMasterMk cId="1912598102" sldId="2147483648"/>
            <pc:sldLayoutMk cId="3867431709" sldId="2147483658"/>
          </pc:sldLayoutMkLst>
        </pc:sldLayoutChg>
        <pc:sldLayoutChg chg="modTransition">
          <pc:chgData name="Ian" userId="b8c820857ccdcb8b" providerId="LiveId" clId="{007C955A-C108-42A8-ADFF-11E5A382337D}" dt="2021-11-07T01:01:51.504" v="1814"/>
          <pc:sldLayoutMkLst>
            <pc:docMk/>
            <pc:sldMasterMk cId="1912598102" sldId="2147483648"/>
            <pc:sldLayoutMk cId="2627420767" sldId="2147483659"/>
          </pc:sldLayoutMkLst>
        </pc:sldLayoutChg>
        <pc:sldLayoutChg chg="modTransition">
          <pc:chgData name="Ian" userId="b8c820857ccdcb8b" providerId="LiveId" clId="{007C955A-C108-42A8-ADFF-11E5A382337D}" dt="2021-11-07T01:01:51.504" v="1814"/>
          <pc:sldLayoutMkLst>
            <pc:docMk/>
            <pc:sldMasterMk cId="1912598102" sldId="2147483648"/>
            <pc:sldLayoutMk cId="2798442774"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82CAC-9255-4FCF-A6B1-F94E2AA9304F}"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55DF8-933C-4875-9A38-D09998FC9B62}" type="slidenum">
              <a:rPr lang="en-US" smtClean="0"/>
              <a:t>‹#›</a:t>
            </a:fld>
            <a:endParaRPr lang="en-US"/>
          </a:p>
        </p:txBody>
      </p:sp>
    </p:spTree>
    <p:extLst>
      <p:ext uri="{BB962C8B-B14F-4D97-AF65-F5344CB8AC3E}">
        <p14:creationId xmlns:p14="http://schemas.microsoft.com/office/powerpoint/2010/main" val="2722849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Clearwater River – heavy metals such as lead, cadmium, zinc, and arsenic</a:t>
            </a:r>
          </a:p>
        </p:txBody>
      </p:sp>
      <p:sp>
        <p:nvSpPr>
          <p:cNvPr id="4" name="Slide Number Placeholder 3"/>
          <p:cNvSpPr>
            <a:spLocks noGrp="1"/>
          </p:cNvSpPr>
          <p:nvPr>
            <p:ph type="sldNum" sz="quarter" idx="5"/>
          </p:nvPr>
        </p:nvSpPr>
        <p:spPr/>
        <p:txBody>
          <a:bodyPr/>
          <a:lstStyle/>
          <a:p>
            <a:fld id="{F8555DF8-933C-4875-9A38-D09998FC9B62}" type="slidenum">
              <a:rPr lang="en-US" smtClean="0"/>
              <a:t>1</a:t>
            </a:fld>
            <a:endParaRPr lang="en-US"/>
          </a:p>
        </p:txBody>
      </p:sp>
    </p:spTree>
    <p:extLst>
      <p:ext uri="{BB962C8B-B14F-4D97-AF65-F5344CB8AC3E}">
        <p14:creationId xmlns:p14="http://schemas.microsoft.com/office/powerpoint/2010/main" val="121239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Righteous Deeds - </a:t>
            </a:r>
          </a:p>
          <a:p>
            <a:endParaRPr lang="en-US" dirty="0"/>
          </a:p>
          <a:p>
            <a:r>
              <a:rPr lang="en-US" dirty="0"/>
              <a:t>Paint Clothes</a:t>
            </a:r>
          </a:p>
        </p:txBody>
      </p:sp>
      <p:sp>
        <p:nvSpPr>
          <p:cNvPr id="4" name="Slide Number Placeholder 3"/>
          <p:cNvSpPr>
            <a:spLocks noGrp="1"/>
          </p:cNvSpPr>
          <p:nvPr>
            <p:ph type="sldNum" sz="quarter" idx="5"/>
          </p:nvPr>
        </p:nvSpPr>
        <p:spPr/>
        <p:txBody>
          <a:bodyPr/>
          <a:lstStyle/>
          <a:p>
            <a:fld id="{F8555DF8-933C-4875-9A38-D09998FC9B62}" type="slidenum">
              <a:rPr lang="en-US" smtClean="0"/>
              <a:t>5</a:t>
            </a:fld>
            <a:endParaRPr lang="en-US"/>
          </a:p>
        </p:txBody>
      </p:sp>
    </p:spTree>
    <p:extLst>
      <p:ext uri="{BB962C8B-B14F-4D97-AF65-F5344CB8AC3E}">
        <p14:creationId xmlns:p14="http://schemas.microsoft.com/office/powerpoint/2010/main" val="285971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countries – the flesh and the Spirit</a:t>
            </a:r>
          </a:p>
        </p:txBody>
      </p:sp>
      <p:sp>
        <p:nvSpPr>
          <p:cNvPr id="4" name="Slide Number Placeholder 3"/>
          <p:cNvSpPr>
            <a:spLocks noGrp="1"/>
          </p:cNvSpPr>
          <p:nvPr>
            <p:ph type="sldNum" sz="quarter" idx="5"/>
          </p:nvPr>
        </p:nvSpPr>
        <p:spPr/>
        <p:txBody>
          <a:bodyPr/>
          <a:lstStyle/>
          <a:p>
            <a:fld id="{F8555DF8-933C-4875-9A38-D09998FC9B62}" type="slidenum">
              <a:rPr lang="en-US" smtClean="0"/>
              <a:t>7</a:t>
            </a:fld>
            <a:endParaRPr lang="en-US"/>
          </a:p>
        </p:txBody>
      </p:sp>
    </p:spTree>
    <p:extLst>
      <p:ext uri="{BB962C8B-B14F-4D97-AF65-F5344CB8AC3E}">
        <p14:creationId xmlns:p14="http://schemas.microsoft.com/office/powerpoint/2010/main" val="224063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peas</a:t>
            </a:r>
          </a:p>
        </p:txBody>
      </p:sp>
      <p:sp>
        <p:nvSpPr>
          <p:cNvPr id="4" name="Slide Number Placeholder 3"/>
          <p:cNvSpPr>
            <a:spLocks noGrp="1"/>
          </p:cNvSpPr>
          <p:nvPr>
            <p:ph type="sldNum" sz="quarter" idx="5"/>
          </p:nvPr>
        </p:nvSpPr>
        <p:spPr/>
        <p:txBody>
          <a:bodyPr/>
          <a:lstStyle/>
          <a:p>
            <a:fld id="{F8555DF8-933C-4875-9A38-D09998FC9B62}" type="slidenum">
              <a:rPr lang="en-US" smtClean="0"/>
              <a:t>9</a:t>
            </a:fld>
            <a:endParaRPr lang="en-US"/>
          </a:p>
        </p:txBody>
      </p:sp>
    </p:spTree>
    <p:extLst>
      <p:ext uri="{BB962C8B-B14F-4D97-AF65-F5344CB8AC3E}">
        <p14:creationId xmlns:p14="http://schemas.microsoft.com/office/powerpoint/2010/main" val="194633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50505"/>
                </a:solidFill>
                <a:effectLst/>
                <a:latin typeface="Segoe UI Historic" panose="020B0502040204020203" pitchFamily="34" charset="0"/>
              </a:rPr>
              <a:t>I met the farmer in the road today and I said, "My cat was missing for 17 days..." and he interrupts, "...and then she came back yesterday, all caked in mud!" </a:t>
            </a:r>
            <a:r>
              <a:rPr lang="en-US" b="0" i="0" dirty="0" err="1">
                <a:solidFill>
                  <a:srgbClr val="050505"/>
                </a:solidFill>
                <a:effectLst/>
                <a:latin typeface="Segoe UI Historic" panose="020B0502040204020203" pitchFamily="34" charset="0"/>
              </a:rPr>
              <a:t>Whaaaaaat</a:t>
            </a:r>
            <a:r>
              <a:rPr lang="en-US" b="0" i="0" dirty="0">
                <a:solidFill>
                  <a:srgbClr val="050505"/>
                </a:solidFill>
                <a:effectLst/>
                <a:latin typeface="Segoe UI Historic" panose="020B0502040204020203" pitchFamily="34" charset="0"/>
              </a:rPr>
              <a:t>?!?!? "Well," he continued, "I guess you could say I saved your cat's life..." and then he proceeded to tell me how he was at the edge of his field and heard a howling coming from his pile of irrigation pipes. He looked inside them all, and saw some eyes staring back at him from far down the pipe, through lots of mud. She tried to back out, he says, but was unable to get any traction in the mud. So, he pulled the cap off the far end of the pipe, stood the pipe on end, and out fell our </a:t>
            </a:r>
            <a:r>
              <a:rPr lang="en-US" b="0" i="0" dirty="0" err="1">
                <a:solidFill>
                  <a:srgbClr val="050505"/>
                </a:solidFill>
                <a:effectLst/>
                <a:latin typeface="Segoe UI Historic" panose="020B0502040204020203" pitchFamily="34" charset="0"/>
              </a:rPr>
              <a:t>GingerPants</a:t>
            </a:r>
            <a:r>
              <a:rPr lang="en-US" b="0" i="0" dirty="0">
                <a:solidFill>
                  <a:srgbClr val="050505"/>
                </a:solidFill>
                <a:effectLst/>
                <a:latin typeface="Segoe UI Historic" panose="020B0502040204020203" pitchFamily="34" charset="0"/>
              </a:rPr>
              <a:t>! He said she made a beeline for our house, and he thought, "Someone's </a:t>
            </a:r>
            <a:r>
              <a:rPr lang="en-US" b="0" i="0" dirty="0" err="1">
                <a:solidFill>
                  <a:srgbClr val="050505"/>
                </a:solidFill>
                <a:effectLst/>
                <a:latin typeface="Segoe UI Historic" panose="020B0502040204020203" pitchFamily="34" charset="0"/>
              </a:rPr>
              <a:t>gonna</a:t>
            </a:r>
            <a:r>
              <a:rPr lang="en-US" b="0" i="0" dirty="0">
                <a:solidFill>
                  <a:srgbClr val="050505"/>
                </a:solidFill>
                <a:effectLst/>
                <a:latin typeface="Segoe UI Historic" panose="020B0502040204020203" pitchFamily="34" charset="0"/>
              </a:rPr>
              <a:t> have a mess to clean up...!" </a:t>
            </a:r>
            <a:r>
              <a:rPr lang="en-US" b="0" i="0" dirty="0" err="1">
                <a:solidFill>
                  <a:srgbClr val="050505"/>
                </a:solidFill>
                <a:effectLst/>
                <a:latin typeface="Segoe UI Historic" panose="020B0502040204020203" pitchFamily="34" charset="0"/>
              </a:rPr>
              <a:t>Haha</a:t>
            </a:r>
            <a:r>
              <a:rPr lang="en-US" b="0" i="0" dirty="0">
                <a:solidFill>
                  <a:srgbClr val="050505"/>
                </a:solidFill>
                <a:effectLst/>
                <a:latin typeface="Segoe UI Historic" panose="020B0502040204020203" pitchFamily="34" charset="0"/>
              </a:rPr>
              <a:t>!</a:t>
            </a:r>
            <a:endParaRPr lang="en-US" dirty="0"/>
          </a:p>
        </p:txBody>
      </p:sp>
      <p:sp>
        <p:nvSpPr>
          <p:cNvPr id="4" name="Slide Number Placeholder 3"/>
          <p:cNvSpPr>
            <a:spLocks noGrp="1"/>
          </p:cNvSpPr>
          <p:nvPr>
            <p:ph type="sldNum" sz="quarter" idx="5"/>
          </p:nvPr>
        </p:nvSpPr>
        <p:spPr/>
        <p:txBody>
          <a:bodyPr/>
          <a:lstStyle/>
          <a:p>
            <a:fld id="{F8555DF8-933C-4875-9A38-D09998FC9B62}" type="slidenum">
              <a:rPr lang="en-US" smtClean="0"/>
              <a:t>12</a:t>
            </a:fld>
            <a:endParaRPr lang="en-US"/>
          </a:p>
        </p:txBody>
      </p:sp>
    </p:spTree>
    <p:extLst>
      <p:ext uri="{BB962C8B-B14F-4D97-AF65-F5344CB8AC3E}">
        <p14:creationId xmlns:p14="http://schemas.microsoft.com/office/powerpoint/2010/main" val="209573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says why do you look at the speck in your brothers eye, but don’t notice the beam of wood in your own eye</a:t>
            </a:r>
          </a:p>
          <a:p>
            <a:endParaRPr lang="en-US" dirty="0"/>
          </a:p>
          <a:p>
            <a:r>
              <a:rPr lang="en-US" dirty="0"/>
              <a:t>Mind </a:t>
            </a:r>
            <a:r>
              <a:rPr lang="en-US" dirty="0" err="1"/>
              <a:t>our’s</a:t>
            </a:r>
            <a:r>
              <a:rPr lang="en-US" dirty="0"/>
              <a:t> first and when we look at the beam in the other guys eye we will be a little more gentle because we already dealt with ours</a:t>
            </a:r>
          </a:p>
          <a:p>
            <a:endParaRPr lang="en-US" dirty="0"/>
          </a:p>
          <a:p>
            <a:r>
              <a:rPr lang="en-US" dirty="0"/>
              <a:t>I am the worst of them. And Christ still came to save me is the heart cry of GRACE</a:t>
            </a:r>
          </a:p>
        </p:txBody>
      </p:sp>
      <p:sp>
        <p:nvSpPr>
          <p:cNvPr id="4" name="Slide Number Placeholder 3"/>
          <p:cNvSpPr>
            <a:spLocks noGrp="1"/>
          </p:cNvSpPr>
          <p:nvPr>
            <p:ph type="sldNum" sz="quarter" idx="5"/>
          </p:nvPr>
        </p:nvSpPr>
        <p:spPr/>
        <p:txBody>
          <a:bodyPr/>
          <a:lstStyle/>
          <a:p>
            <a:fld id="{F8555DF8-933C-4875-9A38-D09998FC9B62}" type="slidenum">
              <a:rPr lang="en-US" smtClean="0"/>
              <a:t>13</a:t>
            </a:fld>
            <a:endParaRPr lang="en-US"/>
          </a:p>
        </p:txBody>
      </p:sp>
    </p:spTree>
    <p:extLst>
      <p:ext uri="{BB962C8B-B14F-4D97-AF65-F5344CB8AC3E}">
        <p14:creationId xmlns:p14="http://schemas.microsoft.com/office/powerpoint/2010/main" val="776625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Discipling someone that was drunk</a:t>
            </a:r>
          </a:p>
          <a:p>
            <a:endParaRPr lang="en-US" dirty="0"/>
          </a:p>
          <a:p>
            <a:r>
              <a:rPr lang="en-US" dirty="0"/>
              <a:t>AA meeting after AA meeting and never had victory</a:t>
            </a:r>
          </a:p>
          <a:p>
            <a:endParaRPr lang="en-US" dirty="0"/>
          </a:p>
          <a:p>
            <a:r>
              <a:rPr lang="en-US" dirty="0"/>
              <a:t>Counseling him, you are pretty good at this have you been an alcoholic</a:t>
            </a:r>
          </a:p>
          <a:p>
            <a:r>
              <a:rPr lang="en-US" dirty="0"/>
              <a:t>No but I understand two things – I understand sin – I also understand GRACE</a:t>
            </a:r>
          </a:p>
          <a:p>
            <a:endParaRPr lang="en-US" dirty="0"/>
          </a:p>
          <a:p>
            <a:r>
              <a:rPr lang="en-US" dirty="0"/>
              <a:t>Perception amongst sinners that we have it all together and the church is no place for an alcoholic because we wouldn’t understand.</a:t>
            </a:r>
          </a:p>
          <a:p>
            <a:endParaRPr lang="en-US" dirty="0"/>
          </a:p>
          <a:p>
            <a:r>
              <a:rPr lang="en-US" dirty="0"/>
              <a:t>Do we act and put on this false front that we are better than we actually are</a:t>
            </a:r>
          </a:p>
        </p:txBody>
      </p:sp>
      <p:sp>
        <p:nvSpPr>
          <p:cNvPr id="4" name="Slide Number Placeholder 3"/>
          <p:cNvSpPr>
            <a:spLocks noGrp="1"/>
          </p:cNvSpPr>
          <p:nvPr>
            <p:ph type="sldNum" sz="quarter" idx="5"/>
          </p:nvPr>
        </p:nvSpPr>
        <p:spPr/>
        <p:txBody>
          <a:bodyPr/>
          <a:lstStyle/>
          <a:p>
            <a:fld id="{F8555DF8-933C-4875-9A38-D09998FC9B62}" type="slidenum">
              <a:rPr lang="en-US" smtClean="0"/>
              <a:t>14</a:t>
            </a:fld>
            <a:endParaRPr lang="en-US"/>
          </a:p>
        </p:txBody>
      </p:sp>
    </p:spTree>
    <p:extLst>
      <p:ext uri="{BB962C8B-B14F-4D97-AF65-F5344CB8AC3E}">
        <p14:creationId xmlns:p14="http://schemas.microsoft.com/office/powerpoint/2010/main" val="335952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F5F4-84CE-4574-8067-A650D34AF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6B54F37-4F52-4D4A-944F-1596F50D85CA}"/>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09197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D5A8-D070-46E9-B93E-C89C265A8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F09801-AB32-483F-8650-9D46FAB3A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65E70D3-E2D6-4548-8444-DBFE63040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6E222-005A-4F81-A6B4-5B7D4582F167}"/>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11/3/2021</a:t>
            </a:fld>
            <a:endParaRPr lang="en-US"/>
          </a:p>
        </p:txBody>
      </p:sp>
      <p:sp>
        <p:nvSpPr>
          <p:cNvPr id="6" name="Footer Placeholder 5">
            <a:extLst>
              <a:ext uri="{FF2B5EF4-FFF2-40B4-BE49-F238E27FC236}">
                <a16:creationId xmlns:a16="http://schemas.microsoft.com/office/drawing/2014/main" id="{FD951DF6-8A6D-42EA-AD1E-0CD388EBDE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834601-F081-4293-9B5B-9B04BE056E68}"/>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614633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9B73-2CB3-4DB0-9883-89F6F6FD22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57DAEC-3566-4522-8580-9F2EECD866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CEEC8-7C5D-48D6-8722-6BC2F4DACCE3}"/>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11/3/2021</a:t>
            </a:fld>
            <a:endParaRPr lang="en-US"/>
          </a:p>
        </p:txBody>
      </p:sp>
      <p:sp>
        <p:nvSpPr>
          <p:cNvPr id="5" name="Footer Placeholder 4">
            <a:extLst>
              <a:ext uri="{FF2B5EF4-FFF2-40B4-BE49-F238E27FC236}">
                <a16:creationId xmlns:a16="http://schemas.microsoft.com/office/drawing/2014/main" id="{9D8D886D-2090-4687-8C03-0B630A7DE5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5F4DD3-E24B-46DE-B59A-6B1C3407D6EE}"/>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3867431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70167-FDB1-4D07-B7B6-9CEE8E46F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B8A9E-726C-4E2F-9E42-68FB411A0C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51C60-DB5B-48A1-B97D-5D6503658AAC}"/>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11/3/2021</a:t>
            </a:fld>
            <a:endParaRPr lang="en-US"/>
          </a:p>
        </p:txBody>
      </p:sp>
      <p:sp>
        <p:nvSpPr>
          <p:cNvPr id="5" name="Footer Placeholder 4">
            <a:extLst>
              <a:ext uri="{FF2B5EF4-FFF2-40B4-BE49-F238E27FC236}">
                <a16:creationId xmlns:a16="http://schemas.microsoft.com/office/drawing/2014/main" id="{8F4A89FB-2FAA-49B6-A8C2-31C6C60CFB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2208D-1AEA-4D5E-A74D-4FB990266539}"/>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2627420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E641-D9E3-4DBB-ADD0-88A9EE35E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D617A-2F3D-48FF-9B71-06A8B5993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0392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11668A-BBB7-470E-97FC-DBB14715A6D7}"/>
              </a:ext>
            </a:extLst>
          </p:cNvPr>
          <p:cNvSpPr>
            <a:spLocks noGrp="1"/>
          </p:cNvSpPr>
          <p:nvPr>
            <p:ph idx="1"/>
          </p:nvPr>
        </p:nvSpPr>
        <p:spPr>
          <a:xfrm>
            <a:off x="838200" y="365760"/>
            <a:ext cx="10515600" cy="58112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442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037A-5EF4-4049-8CE4-9914A90E5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211B22-47CF-4400-8233-5DDD1F472A4B}"/>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298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3384-A4DA-4BAA-A761-6856624B4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E6C8F-C628-433A-8EBB-9E3BED560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E57C07-5207-4B86-A18E-CC2B79C359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419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F024-15AE-4840-AAF2-6868F860D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098DE-C914-4EF8-AE2B-A022C07CA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CC7282-A3B6-477E-BC01-4068314C1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F1C62-8726-461E-B091-373CBACE4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53349C-4494-40AB-BEC8-07478775B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E2C472-642F-46AC-8DE5-2F32135BF14E}"/>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11/3/2021</a:t>
            </a:fld>
            <a:endParaRPr lang="en-US"/>
          </a:p>
        </p:txBody>
      </p:sp>
      <p:sp>
        <p:nvSpPr>
          <p:cNvPr id="8" name="Footer Placeholder 7">
            <a:extLst>
              <a:ext uri="{FF2B5EF4-FFF2-40B4-BE49-F238E27FC236}">
                <a16:creationId xmlns:a16="http://schemas.microsoft.com/office/drawing/2014/main" id="{0A49B491-299F-48C6-A085-802BDC58A1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1E253F9-07BB-4D97-B12B-48F8F913545E}"/>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1503585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49A3-8B0A-4C24-9F27-BD3EAC200B8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6617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0B76A-A582-4EE8-8B44-63DBC8E7C599}"/>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11/3/2021</a:t>
            </a:fld>
            <a:endParaRPr lang="en-US"/>
          </a:p>
        </p:txBody>
      </p:sp>
      <p:sp>
        <p:nvSpPr>
          <p:cNvPr id="3" name="Footer Placeholder 2">
            <a:extLst>
              <a:ext uri="{FF2B5EF4-FFF2-40B4-BE49-F238E27FC236}">
                <a16:creationId xmlns:a16="http://schemas.microsoft.com/office/drawing/2014/main" id="{E6E8F98D-82FF-4275-A587-52D8BEDC9C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891221-4E53-46B6-A728-7598217AD64C}"/>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2541755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9059-AFC5-4863-B530-ABFF51791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483FB-998C-4CDF-BD62-1783419EF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48A51-6ED2-4B05-B6B7-33394D7CA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D7778-FB77-4AAB-B4BF-89EA60690F03}"/>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11/3/2021</a:t>
            </a:fld>
            <a:endParaRPr lang="en-US"/>
          </a:p>
        </p:txBody>
      </p:sp>
      <p:sp>
        <p:nvSpPr>
          <p:cNvPr id="6" name="Footer Placeholder 5">
            <a:extLst>
              <a:ext uri="{FF2B5EF4-FFF2-40B4-BE49-F238E27FC236}">
                <a16:creationId xmlns:a16="http://schemas.microsoft.com/office/drawing/2014/main" id="{648EFE7B-496C-4F81-B051-2642ABD9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1C21E86-F11D-43A8-B872-95782E447810}"/>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442080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0CFD0B-7563-4B3D-8E8C-1A174BEE1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262F6B-B5A1-4CE4-B559-FFB96B66B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259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5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DB25-DD9D-4A34-9C82-74DFC70AA77E}"/>
              </a:ext>
            </a:extLst>
          </p:cNvPr>
          <p:cNvSpPr>
            <a:spLocks noGrp="1"/>
          </p:cNvSpPr>
          <p:nvPr>
            <p:ph type="ctrTitle"/>
          </p:nvPr>
        </p:nvSpPr>
        <p:spPr/>
        <p:txBody>
          <a:bodyPr/>
          <a:lstStyle/>
          <a:p>
            <a:r>
              <a:rPr lang="en-US" dirty="0"/>
              <a:t>Total Inability</a:t>
            </a:r>
          </a:p>
        </p:txBody>
      </p:sp>
      <p:sp>
        <p:nvSpPr>
          <p:cNvPr id="3" name="Subtitle 2">
            <a:extLst>
              <a:ext uri="{FF2B5EF4-FFF2-40B4-BE49-F238E27FC236}">
                <a16:creationId xmlns:a16="http://schemas.microsoft.com/office/drawing/2014/main" id="{DECB93AD-0730-4BF6-A681-AFFE069BF2D7}"/>
              </a:ext>
            </a:extLst>
          </p:cNvPr>
          <p:cNvSpPr>
            <a:spLocks noGrp="1"/>
          </p:cNvSpPr>
          <p:nvPr>
            <p:ph type="subTitle" idx="1"/>
          </p:nvPr>
        </p:nvSpPr>
        <p:spPr/>
        <p:txBody>
          <a:bodyPr/>
          <a:lstStyle/>
          <a:p>
            <a:r>
              <a:rPr lang="en-US" dirty="0"/>
              <a:t>Romans 3:9-12</a:t>
            </a:r>
          </a:p>
        </p:txBody>
      </p:sp>
    </p:spTree>
    <p:extLst>
      <p:ext uri="{BB962C8B-B14F-4D97-AF65-F5344CB8AC3E}">
        <p14:creationId xmlns:p14="http://schemas.microsoft.com/office/powerpoint/2010/main" val="2798955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14FBC7-C43C-4656-9B75-E89D362FDFB9}"/>
              </a:ext>
            </a:extLst>
          </p:cNvPr>
          <p:cNvSpPr>
            <a:spLocks noGrp="1"/>
          </p:cNvSpPr>
          <p:nvPr>
            <p:ph idx="1"/>
          </p:nvPr>
        </p:nvSpPr>
        <p:spPr/>
        <p:txBody>
          <a:bodyPr/>
          <a:lstStyle/>
          <a:p>
            <a:r>
              <a:rPr lang="en-US" dirty="0"/>
              <a:t> Light has come into the world, and people loved the darkness rather than the light because their works were evil. For everyone who does wicked things hates the light and does not come to the light, lest his works should be exposed.</a:t>
            </a:r>
          </a:p>
          <a:p>
            <a:pPr marL="0" indent="0">
              <a:buNone/>
            </a:pPr>
            <a:r>
              <a:rPr lang="en-US" dirty="0"/>
              <a:t>       -John 3:19-20</a:t>
            </a:r>
          </a:p>
        </p:txBody>
      </p:sp>
    </p:spTree>
    <p:extLst>
      <p:ext uri="{BB962C8B-B14F-4D97-AF65-F5344CB8AC3E}">
        <p14:creationId xmlns:p14="http://schemas.microsoft.com/office/powerpoint/2010/main" val="724488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371B2A-1DC1-4D7C-A8C9-2BAF1ECD6B0B}"/>
              </a:ext>
            </a:extLst>
          </p:cNvPr>
          <p:cNvSpPr>
            <a:spLocks noGrp="1"/>
          </p:cNvSpPr>
          <p:nvPr>
            <p:ph idx="1"/>
          </p:nvPr>
        </p:nvSpPr>
        <p:spPr/>
        <p:txBody>
          <a:bodyPr/>
          <a:lstStyle/>
          <a:p>
            <a:r>
              <a:rPr lang="en-US" dirty="0"/>
              <a:t> Depravity means more than committing a few sins—it means my nature and will are corrupted. You and I are not people who stubbed our big toe on the cobblestone well of sin. We are people who </a:t>
            </a:r>
            <a:r>
              <a:rPr lang="en-US" dirty="0" err="1"/>
              <a:t>jumbed</a:t>
            </a:r>
            <a:r>
              <a:rPr lang="en-US" dirty="0"/>
              <a:t> into the well and now lie in it with legs broken and no strength, trapped. -</a:t>
            </a:r>
            <a:r>
              <a:rPr lang="en-US" dirty="0" err="1"/>
              <a:t>Medders</a:t>
            </a:r>
            <a:endParaRPr lang="en-US" dirty="0"/>
          </a:p>
        </p:txBody>
      </p:sp>
    </p:spTree>
    <p:extLst>
      <p:ext uri="{BB962C8B-B14F-4D97-AF65-F5344CB8AC3E}">
        <p14:creationId xmlns:p14="http://schemas.microsoft.com/office/powerpoint/2010/main" val="3443743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726021-FEC4-4A25-B4C8-3DD605436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40" y="235780"/>
            <a:ext cx="4124960" cy="6386440"/>
          </a:xfrm>
          <a:prstGeom prst="rect">
            <a:avLst/>
          </a:prstGeom>
          <a:ln w="228600" cap="sq" cmpd="thickThin">
            <a:solidFill>
              <a:schemeClr val="bg1"/>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A5C34846-560E-4250-B505-DD10954AEB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120" y="235780"/>
            <a:ext cx="6949440" cy="3193220"/>
          </a:xfrm>
          <a:prstGeom prst="rect">
            <a:avLst/>
          </a:prstGeom>
          <a:ln w="228600" cap="sq" cmpd="thickThin">
            <a:solidFill>
              <a:schemeClr val="bg1"/>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B682AB2D-EE03-4056-A954-5444097506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120" y="3858700"/>
            <a:ext cx="6949440" cy="2763520"/>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val="1718685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0537-F4C4-4653-8590-2BA03D83BAC3}"/>
              </a:ext>
            </a:extLst>
          </p:cNvPr>
          <p:cNvSpPr>
            <a:spLocks noGrp="1"/>
          </p:cNvSpPr>
          <p:nvPr>
            <p:ph type="title"/>
          </p:nvPr>
        </p:nvSpPr>
        <p:spPr/>
        <p:txBody>
          <a:bodyPr/>
          <a:lstStyle/>
          <a:p>
            <a:r>
              <a:rPr lang="en-US" dirty="0"/>
              <a:t>Application #1: Total Humility </a:t>
            </a:r>
          </a:p>
        </p:txBody>
      </p:sp>
      <p:sp>
        <p:nvSpPr>
          <p:cNvPr id="3" name="Content Placeholder 2">
            <a:extLst>
              <a:ext uri="{FF2B5EF4-FFF2-40B4-BE49-F238E27FC236}">
                <a16:creationId xmlns:a16="http://schemas.microsoft.com/office/drawing/2014/main" id="{9EFA5085-7501-49C8-86F8-D2FC05D35845}"/>
              </a:ext>
            </a:extLst>
          </p:cNvPr>
          <p:cNvSpPr>
            <a:spLocks noGrp="1"/>
          </p:cNvSpPr>
          <p:nvPr>
            <p:ph idx="1"/>
          </p:nvPr>
        </p:nvSpPr>
        <p:spPr/>
        <p:txBody>
          <a:bodyPr/>
          <a:lstStyle/>
          <a:p>
            <a:r>
              <a:rPr lang="en-US" dirty="0"/>
              <a:t> Instead of thinking humbly of the sinner right here…a head grasp of total depravity points me to all those nasty sinners out there. -</a:t>
            </a:r>
            <a:r>
              <a:rPr lang="en-US" dirty="0" err="1"/>
              <a:t>Medders</a:t>
            </a:r>
            <a:endParaRPr lang="en-US" dirty="0"/>
          </a:p>
        </p:txBody>
      </p:sp>
    </p:spTree>
    <p:extLst>
      <p:ext uri="{BB962C8B-B14F-4D97-AF65-F5344CB8AC3E}">
        <p14:creationId xmlns:p14="http://schemas.microsoft.com/office/powerpoint/2010/main" val="1239446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F225-4798-4EF6-861B-DF102D96E48B}"/>
              </a:ext>
            </a:extLst>
          </p:cNvPr>
          <p:cNvSpPr>
            <a:spLocks noGrp="1"/>
          </p:cNvSpPr>
          <p:nvPr>
            <p:ph type="title"/>
          </p:nvPr>
        </p:nvSpPr>
        <p:spPr/>
        <p:txBody>
          <a:bodyPr/>
          <a:lstStyle/>
          <a:p>
            <a:r>
              <a:rPr lang="en-US" dirty="0"/>
              <a:t>Application #2: Total Sympathy</a:t>
            </a:r>
          </a:p>
        </p:txBody>
      </p:sp>
      <p:sp>
        <p:nvSpPr>
          <p:cNvPr id="3" name="Content Placeholder 2">
            <a:extLst>
              <a:ext uri="{FF2B5EF4-FFF2-40B4-BE49-F238E27FC236}">
                <a16:creationId xmlns:a16="http://schemas.microsoft.com/office/drawing/2014/main" id="{6989C439-458B-4B6D-BE94-F741D2793830}"/>
              </a:ext>
            </a:extLst>
          </p:cNvPr>
          <p:cNvSpPr>
            <a:spLocks noGrp="1"/>
          </p:cNvSpPr>
          <p:nvPr>
            <p:ph idx="1"/>
          </p:nvPr>
        </p:nvSpPr>
        <p:spPr/>
        <p:txBody>
          <a:bodyPr/>
          <a:lstStyle/>
          <a:p>
            <a:r>
              <a:rPr lang="en-US" dirty="0"/>
              <a:t> Total depravity unites us in a common plight</a:t>
            </a:r>
          </a:p>
          <a:p>
            <a:r>
              <a:rPr lang="en-US" dirty="0"/>
              <a:t> Total depravity is the death nail to racism</a:t>
            </a:r>
          </a:p>
          <a:p>
            <a:r>
              <a:rPr lang="en-US" dirty="0"/>
              <a:t> We should have sympathy, empathy and love</a:t>
            </a:r>
          </a:p>
        </p:txBody>
      </p:sp>
    </p:spTree>
    <p:extLst>
      <p:ext uri="{BB962C8B-B14F-4D97-AF65-F5344CB8AC3E}">
        <p14:creationId xmlns:p14="http://schemas.microsoft.com/office/powerpoint/2010/main" val="3214191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5DA8-A880-4D67-BEED-4FC154EA53AA}"/>
              </a:ext>
            </a:extLst>
          </p:cNvPr>
          <p:cNvSpPr>
            <a:spLocks noGrp="1"/>
          </p:cNvSpPr>
          <p:nvPr>
            <p:ph type="title"/>
          </p:nvPr>
        </p:nvSpPr>
        <p:spPr/>
        <p:txBody>
          <a:bodyPr/>
          <a:lstStyle/>
          <a:p>
            <a:r>
              <a:rPr lang="en-US" dirty="0"/>
              <a:t>Application #3: Total Dependency</a:t>
            </a:r>
          </a:p>
        </p:txBody>
      </p:sp>
      <p:sp>
        <p:nvSpPr>
          <p:cNvPr id="3" name="Content Placeholder 2">
            <a:extLst>
              <a:ext uri="{FF2B5EF4-FFF2-40B4-BE49-F238E27FC236}">
                <a16:creationId xmlns:a16="http://schemas.microsoft.com/office/drawing/2014/main" id="{EBC2858C-8F07-4A07-A271-99D9DE52D8A3}"/>
              </a:ext>
            </a:extLst>
          </p:cNvPr>
          <p:cNvSpPr>
            <a:spLocks noGrp="1"/>
          </p:cNvSpPr>
          <p:nvPr>
            <p:ph idx="1"/>
          </p:nvPr>
        </p:nvSpPr>
        <p:spPr/>
        <p:txBody>
          <a:bodyPr/>
          <a:lstStyle/>
          <a:p>
            <a:r>
              <a:rPr lang="en-US" dirty="0"/>
              <a:t> “I am the vine and you are the branches. Whoever abides in me and I in him, he it is that bears much fruit, for apart from me you can do nothing.” –John 15:5</a:t>
            </a:r>
          </a:p>
        </p:txBody>
      </p:sp>
    </p:spTree>
    <p:extLst>
      <p:ext uri="{BB962C8B-B14F-4D97-AF65-F5344CB8AC3E}">
        <p14:creationId xmlns:p14="http://schemas.microsoft.com/office/powerpoint/2010/main" val="3241426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DB25-DD9D-4A34-9C82-74DFC70AA77E}"/>
              </a:ext>
            </a:extLst>
          </p:cNvPr>
          <p:cNvSpPr>
            <a:spLocks noGrp="1"/>
          </p:cNvSpPr>
          <p:nvPr>
            <p:ph type="ctrTitle"/>
          </p:nvPr>
        </p:nvSpPr>
        <p:spPr>
          <a:xfrm>
            <a:off x="1524000" y="190500"/>
            <a:ext cx="9144000" cy="1762126"/>
          </a:xfrm>
          <a:ln w="57150">
            <a:solidFill>
              <a:schemeClr val="tx1"/>
            </a:solidFill>
          </a:ln>
        </p:spPr>
        <p:txBody>
          <a:bodyPr>
            <a:normAutofit/>
          </a:bodyPr>
          <a:lstStyle/>
          <a:p>
            <a:r>
              <a:rPr lang="en-US" dirty="0">
                <a:latin typeface="Lucida Handwriting" panose="03010101010101010101" pitchFamily="66" charset="0"/>
              </a:rPr>
              <a:t>The Doctrines of Grace</a:t>
            </a:r>
          </a:p>
        </p:txBody>
      </p:sp>
      <p:sp>
        <p:nvSpPr>
          <p:cNvPr id="3" name="Subtitle 2">
            <a:extLst>
              <a:ext uri="{FF2B5EF4-FFF2-40B4-BE49-F238E27FC236}">
                <a16:creationId xmlns:a16="http://schemas.microsoft.com/office/drawing/2014/main" id="{DECB93AD-0730-4BF6-A681-AFFE069BF2D7}"/>
              </a:ext>
            </a:extLst>
          </p:cNvPr>
          <p:cNvSpPr>
            <a:spLocks noGrp="1"/>
          </p:cNvSpPr>
          <p:nvPr>
            <p:ph type="subTitle" idx="1"/>
          </p:nvPr>
        </p:nvSpPr>
        <p:spPr>
          <a:xfrm>
            <a:off x="1524000" y="2343150"/>
            <a:ext cx="9144000" cy="4143375"/>
          </a:xfrm>
        </p:spPr>
        <p:txBody>
          <a:bodyPr>
            <a:normAutofit/>
          </a:bodyPr>
          <a:lstStyle/>
          <a:p>
            <a:r>
              <a:rPr lang="en-US" sz="3200"/>
              <a:t>Oct </a:t>
            </a:r>
            <a:r>
              <a:rPr lang="en-US" sz="3200" dirty="0"/>
              <a:t>24 – Unconditional Election – Ephesians 1:4-6</a:t>
            </a:r>
          </a:p>
          <a:p>
            <a:r>
              <a:rPr lang="en-US" sz="3200" dirty="0"/>
              <a:t>Oct 31 – Definite Atonement – John 10:11-29</a:t>
            </a:r>
          </a:p>
          <a:p>
            <a:r>
              <a:rPr lang="en-US" sz="3200" dirty="0"/>
              <a:t>Nov 7 – Total Inability – Romans 3:9-12</a:t>
            </a:r>
          </a:p>
          <a:p>
            <a:r>
              <a:rPr lang="en-US" sz="3200" dirty="0"/>
              <a:t>Nov 14 – Effectual Call – 1 Corinthians 2:9-13</a:t>
            </a:r>
          </a:p>
          <a:p>
            <a:r>
              <a:rPr lang="en-US" sz="3200" dirty="0"/>
              <a:t>Nov 21 – Perseverance – Romans 8:32-35 </a:t>
            </a:r>
          </a:p>
        </p:txBody>
      </p:sp>
    </p:spTree>
    <p:extLst>
      <p:ext uri="{BB962C8B-B14F-4D97-AF65-F5344CB8AC3E}">
        <p14:creationId xmlns:p14="http://schemas.microsoft.com/office/powerpoint/2010/main" val="1382875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3252-FB44-42F2-889D-189F0E51519C}"/>
              </a:ext>
            </a:extLst>
          </p:cNvPr>
          <p:cNvSpPr>
            <a:spLocks noGrp="1"/>
          </p:cNvSpPr>
          <p:nvPr>
            <p:ph type="title"/>
          </p:nvPr>
        </p:nvSpPr>
        <p:spPr/>
        <p:txBody>
          <a:bodyPr/>
          <a:lstStyle/>
          <a:p>
            <a:r>
              <a:rPr lang="en-US" dirty="0"/>
              <a:t>Man Is Unable To Please God</a:t>
            </a:r>
          </a:p>
        </p:txBody>
      </p:sp>
      <p:sp>
        <p:nvSpPr>
          <p:cNvPr id="3" name="Content Placeholder 2">
            <a:extLst>
              <a:ext uri="{FF2B5EF4-FFF2-40B4-BE49-F238E27FC236}">
                <a16:creationId xmlns:a16="http://schemas.microsoft.com/office/drawing/2014/main" id="{3EF10760-D447-4305-9BBA-34341B23C3A6}"/>
              </a:ext>
            </a:extLst>
          </p:cNvPr>
          <p:cNvSpPr>
            <a:spLocks noGrp="1"/>
          </p:cNvSpPr>
          <p:nvPr>
            <p:ph idx="1"/>
          </p:nvPr>
        </p:nvSpPr>
        <p:spPr/>
        <p:txBody>
          <a:bodyPr/>
          <a:lstStyle/>
          <a:p>
            <a:r>
              <a:rPr lang="en-US" dirty="0"/>
              <a:t> v9 All are under sin</a:t>
            </a:r>
          </a:p>
          <a:p>
            <a:r>
              <a:rPr lang="en-US" dirty="0"/>
              <a:t> v10 No one is righteous, not one</a:t>
            </a:r>
          </a:p>
          <a:p>
            <a:r>
              <a:rPr lang="en-US" dirty="0"/>
              <a:t> v12 No one does good, not one</a:t>
            </a:r>
          </a:p>
        </p:txBody>
      </p:sp>
    </p:spTree>
    <p:extLst>
      <p:ext uri="{BB962C8B-B14F-4D97-AF65-F5344CB8AC3E}">
        <p14:creationId xmlns:p14="http://schemas.microsoft.com/office/powerpoint/2010/main" val="4132698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769392-FB4A-4EFB-8176-275A6567D3FD}"/>
              </a:ext>
            </a:extLst>
          </p:cNvPr>
          <p:cNvSpPr>
            <a:spLocks noGrp="1"/>
          </p:cNvSpPr>
          <p:nvPr>
            <p:ph idx="1"/>
          </p:nvPr>
        </p:nvSpPr>
        <p:spPr/>
        <p:txBody>
          <a:bodyPr/>
          <a:lstStyle/>
          <a:p>
            <a:r>
              <a:rPr lang="en-US" dirty="0"/>
              <a:t> For the mind that is set on the flesh is hostile to God, for it does not submit to God’s law; indeed it cannot. Those who are in the flesh cannot please God.</a:t>
            </a:r>
          </a:p>
          <a:p>
            <a:pPr marL="0" indent="0">
              <a:buNone/>
            </a:pPr>
            <a:r>
              <a:rPr lang="en-US" dirty="0"/>
              <a:t>	-Romans 8:7-8</a:t>
            </a:r>
          </a:p>
        </p:txBody>
      </p:sp>
    </p:spTree>
    <p:extLst>
      <p:ext uri="{BB962C8B-B14F-4D97-AF65-F5344CB8AC3E}">
        <p14:creationId xmlns:p14="http://schemas.microsoft.com/office/powerpoint/2010/main" val="2645941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9FF70-EB07-4710-8E3B-78DD8FC11D47}"/>
              </a:ext>
            </a:extLst>
          </p:cNvPr>
          <p:cNvSpPr>
            <a:spLocks noGrp="1"/>
          </p:cNvSpPr>
          <p:nvPr>
            <p:ph idx="1"/>
          </p:nvPr>
        </p:nvSpPr>
        <p:spPr/>
        <p:txBody>
          <a:bodyPr/>
          <a:lstStyle/>
          <a:p>
            <a:r>
              <a:rPr lang="en-US" dirty="0"/>
              <a:t> We grow up hearing that nobody is perfect and to err is human. We are quite willing to acknowledge that none of us is perfect. That we are sinners is easy to admit; that none of us does good is a bit much. Not one person in a thousand will admit that sin is this serious. –RC Sproul</a:t>
            </a:r>
          </a:p>
        </p:txBody>
      </p:sp>
    </p:spTree>
    <p:extLst>
      <p:ext uri="{BB962C8B-B14F-4D97-AF65-F5344CB8AC3E}">
        <p14:creationId xmlns:p14="http://schemas.microsoft.com/office/powerpoint/2010/main" val="2145087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3CB2-83C0-4A7B-9CA5-0CA77B31BACE}"/>
              </a:ext>
            </a:extLst>
          </p:cNvPr>
          <p:cNvSpPr>
            <a:spLocks noGrp="1"/>
          </p:cNvSpPr>
          <p:nvPr>
            <p:ph type="title"/>
          </p:nvPr>
        </p:nvSpPr>
        <p:spPr/>
        <p:txBody>
          <a:bodyPr/>
          <a:lstStyle/>
          <a:p>
            <a:r>
              <a:rPr lang="en-US" dirty="0"/>
              <a:t>Man Is Unable To Understand</a:t>
            </a:r>
          </a:p>
        </p:txBody>
      </p:sp>
      <p:sp>
        <p:nvSpPr>
          <p:cNvPr id="3" name="Content Placeholder 2">
            <a:extLst>
              <a:ext uri="{FF2B5EF4-FFF2-40B4-BE49-F238E27FC236}">
                <a16:creationId xmlns:a16="http://schemas.microsoft.com/office/drawing/2014/main" id="{E37352D3-840B-4178-8BB0-2FEEC17C1E94}"/>
              </a:ext>
            </a:extLst>
          </p:cNvPr>
          <p:cNvSpPr>
            <a:spLocks noGrp="1"/>
          </p:cNvSpPr>
          <p:nvPr>
            <p:ph idx="1"/>
          </p:nvPr>
        </p:nvSpPr>
        <p:spPr/>
        <p:txBody>
          <a:bodyPr/>
          <a:lstStyle/>
          <a:p>
            <a:r>
              <a:rPr lang="en-US" dirty="0"/>
              <a:t> v11 No one understands</a:t>
            </a:r>
          </a:p>
          <a:p>
            <a:r>
              <a:rPr lang="en-US" dirty="0"/>
              <a:t> Man’s reasoning is distorted</a:t>
            </a:r>
          </a:p>
        </p:txBody>
      </p:sp>
    </p:spTree>
    <p:extLst>
      <p:ext uri="{BB962C8B-B14F-4D97-AF65-F5344CB8AC3E}">
        <p14:creationId xmlns:p14="http://schemas.microsoft.com/office/powerpoint/2010/main" val="842946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1BDF25-B061-46C4-A8F1-C37DBF828DD6}"/>
              </a:ext>
            </a:extLst>
          </p:cNvPr>
          <p:cNvSpPr>
            <a:spLocks noGrp="1"/>
          </p:cNvSpPr>
          <p:nvPr>
            <p:ph idx="1"/>
          </p:nvPr>
        </p:nvSpPr>
        <p:spPr/>
        <p:txBody>
          <a:bodyPr/>
          <a:lstStyle/>
          <a:p>
            <a:r>
              <a:rPr lang="en-US" dirty="0"/>
              <a:t> The natural person does not accept the things of the Spirit of God, for they are folly to him, and he is not able to understand them because they are spiritually discerned.</a:t>
            </a:r>
          </a:p>
          <a:p>
            <a:pPr marL="0" indent="0">
              <a:buNone/>
            </a:pPr>
            <a:r>
              <a:rPr lang="en-US" dirty="0"/>
              <a:t>	-1 Corinthians 2:14</a:t>
            </a:r>
          </a:p>
        </p:txBody>
      </p:sp>
    </p:spTree>
    <p:extLst>
      <p:ext uri="{BB962C8B-B14F-4D97-AF65-F5344CB8AC3E}">
        <p14:creationId xmlns:p14="http://schemas.microsoft.com/office/powerpoint/2010/main" val="651381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060D-726F-4D17-9678-DCBC342F18E2}"/>
              </a:ext>
            </a:extLst>
          </p:cNvPr>
          <p:cNvSpPr>
            <a:spLocks noGrp="1"/>
          </p:cNvSpPr>
          <p:nvPr>
            <p:ph type="title"/>
          </p:nvPr>
        </p:nvSpPr>
        <p:spPr/>
        <p:txBody>
          <a:bodyPr/>
          <a:lstStyle/>
          <a:p>
            <a:r>
              <a:rPr lang="en-US" dirty="0"/>
              <a:t>Man Is Unable To Seek God</a:t>
            </a:r>
          </a:p>
        </p:txBody>
      </p:sp>
      <p:sp>
        <p:nvSpPr>
          <p:cNvPr id="3" name="Content Placeholder 2">
            <a:extLst>
              <a:ext uri="{FF2B5EF4-FFF2-40B4-BE49-F238E27FC236}">
                <a16:creationId xmlns:a16="http://schemas.microsoft.com/office/drawing/2014/main" id="{1B867BEE-57FC-4F88-935F-656908CD8BA7}"/>
              </a:ext>
            </a:extLst>
          </p:cNvPr>
          <p:cNvSpPr>
            <a:spLocks noGrp="1"/>
          </p:cNvSpPr>
          <p:nvPr>
            <p:ph idx="1"/>
          </p:nvPr>
        </p:nvSpPr>
        <p:spPr/>
        <p:txBody>
          <a:bodyPr/>
          <a:lstStyle/>
          <a:p>
            <a:r>
              <a:rPr lang="en-US" dirty="0"/>
              <a:t> His affections are distorted</a:t>
            </a:r>
          </a:p>
          <a:p>
            <a:r>
              <a:rPr lang="en-US" dirty="0"/>
              <a:t> His will is distorted</a:t>
            </a:r>
          </a:p>
        </p:txBody>
      </p:sp>
    </p:spTree>
    <p:extLst>
      <p:ext uri="{BB962C8B-B14F-4D97-AF65-F5344CB8AC3E}">
        <p14:creationId xmlns:p14="http://schemas.microsoft.com/office/powerpoint/2010/main" val="1542848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C54D170-F2E3-4170-AB86-12EE898CBFE2}"/>
              </a:ext>
            </a:extLst>
          </p:cNvPr>
          <p:cNvSpPr>
            <a:spLocks noGrp="1"/>
          </p:cNvSpPr>
          <p:nvPr>
            <p:ph idx="1"/>
          </p:nvPr>
        </p:nvSpPr>
        <p:spPr/>
        <p:txBody>
          <a:bodyPr/>
          <a:lstStyle/>
          <a:p>
            <a:r>
              <a:rPr lang="en-US" dirty="0"/>
              <a:t> The heart is deceitful above all things, and desperately sick; who can understand it.</a:t>
            </a:r>
          </a:p>
          <a:p>
            <a:pPr marL="0" indent="0">
              <a:buNone/>
            </a:pPr>
            <a:r>
              <a:rPr lang="en-US" dirty="0"/>
              <a:t>     -Jeremiah 17:9</a:t>
            </a:r>
          </a:p>
        </p:txBody>
      </p:sp>
    </p:spTree>
    <p:extLst>
      <p:ext uri="{BB962C8B-B14F-4D97-AF65-F5344CB8AC3E}">
        <p14:creationId xmlns:p14="http://schemas.microsoft.com/office/powerpoint/2010/main" val="3799537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Custom 1">
      <a:dk1>
        <a:srgbClr val="FFFFFF"/>
      </a:dk1>
      <a:lt1>
        <a:sysClr val="window" lastClr="FFFFFF"/>
      </a:lt1>
      <a:dk2>
        <a:srgbClr val="FFFFFF"/>
      </a:dk2>
      <a:lt2>
        <a:srgbClr val="FFFFFF"/>
      </a:lt2>
      <a:accent1>
        <a:srgbClr val="FF0000"/>
      </a:accent1>
      <a:accent2>
        <a:srgbClr val="FFC000"/>
      </a:accent2>
      <a:accent3>
        <a:srgbClr val="A5A5A5"/>
      </a:accent3>
      <a:accent4>
        <a:srgbClr val="00B0F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48311F1-D9CE-4D4D-9BB3-E6C90B32B0D5}" vid="{D8C6173E-34B6-4317-B391-A613E9A6A2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Doctrines of Grace</Template>
  <TotalTime>4895</TotalTime>
  <Words>881</Words>
  <Application>Microsoft Office PowerPoint</Application>
  <PresentationFormat>Widescreen</PresentationFormat>
  <Paragraphs>67</Paragraphs>
  <Slides>15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Book</vt:lpstr>
      <vt:lpstr>Franklin Gothic Medium</vt:lpstr>
      <vt:lpstr>Lucida Handwriting</vt:lpstr>
      <vt:lpstr>Segoe UI Historic</vt:lpstr>
      <vt:lpstr>Office Theme</vt:lpstr>
      <vt:lpstr>Total Inability</vt:lpstr>
      <vt:lpstr>The Doctrines of Grace</vt:lpstr>
      <vt:lpstr>Man Is Unable To Please God</vt:lpstr>
      <vt:lpstr>PowerPoint Presentation</vt:lpstr>
      <vt:lpstr>PowerPoint Presentation</vt:lpstr>
      <vt:lpstr>Man Is Unable To Understand</vt:lpstr>
      <vt:lpstr>PowerPoint Presentation</vt:lpstr>
      <vt:lpstr>Man Is Unable To Seek God</vt:lpstr>
      <vt:lpstr>PowerPoint Presentation</vt:lpstr>
      <vt:lpstr>PowerPoint Presentation</vt:lpstr>
      <vt:lpstr>PowerPoint Presentation</vt:lpstr>
      <vt:lpstr>PowerPoint Presentation</vt:lpstr>
      <vt:lpstr>Application #1: Total Humility </vt:lpstr>
      <vt:lpstr>Application #2: Total Sympathy</vt:lpstr>
      <vt:lpstr>Application #3: Total Dependency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Inability</dc:title>
  <dc:creator>Ian</dc:creator>
  <cp:lastModifiedBy>Ian</cp:lastModifiedBy>
  <cp:revision>13</cp:revision>
  <dcterms:created xsi:type="dcterms:W3CDTF">2021-11-03T15:51:55Z</dcterms:created>
  <dcterms:modified xsi:type="dcterms:W3CDTF">2021-11-07T01:27:16Z</dcterms:modified>
</cp:coreProperties>
</file>