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45" r:id="rId2"/>
    <p:sldId id="539" r:id="rId3"/>
    <p:sldId id="540" r:id="rId4"/>
    <p:sldId id="541" r:id="rId5"/>
    <p:sldId id="542" r:id="rId6"/>
    <p:sldId id="543" r:id="rId7"/>
    <p:sldId id="54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902" autoAdjust="0"/>
  </p:normalViewPr>
  <p:slideViewPr>
    <p:cSldViewPr>
      <p:cViewPr varScale="1">
        <p:scale>
          <a:sx n="89" d="100"/>
          <a:sy n="89" d="100"/>
        </p:scale>
        <p:origin x="-1277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appy Father&amp;#39;s Day 2020: History, significance and celebrations - Hindustan  Tim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7924800" cy="571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8294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xmlns="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8D19F83-35EB-4604-A59A-D45D685F8033}"/>
              </a:ext>
            </a:extLst>
          </p:cNvPr>
          <p:cNvSpPr txBox="1"/>
          <p:nvPr/>
        </p:nvSpPr>
        <p:spPr>
          <a:xfrm>
            <a:off x="457199" y="41910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Our Confession and Calling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9:18-27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“Our Confession and Calling”</a:t>
            </a:r>
            <a:endParaRPr lang="en-US" sz="2400" b="1" dirty="0">
              <a:latin typeface="Georgia" panose="02040502050405020303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9:18-27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351A28-5A5B-4612-AC6D-8190E72DB395}"/>
              </a:ext>
            </a:extLst>
          </p:cNvPr>
          <p:cNvSpPr txBox="1"/>
          <p:nvPr/>
        </p:nvSpPr>
        <p:spPr>
          <a:xfrm>
            <a:off x="838200" y="1447800"/>
            <a:ext cx="7696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Knowing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is, is the most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important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determination one can make in his/her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life.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With Jesus, it’s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simply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 matter of having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knowledge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about Him, but understanding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is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what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demands from us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Disciples.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Luke’s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record there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several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entities that have made known the true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identity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Lord.</a:t>
            </a:r>
          </a:p>
        </p:txBody>
      </p:sp>
    </p:spTree>
    <p:extLst>
      <p:ext uri="{BB962C8B-B14F-4D97-AF65-F5344CB8AC3E}">
        <p14:creationId xmlns:p14="http://schemas.microsoft.com/office/powerpoint/2010/main" val="87003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“Our Confession and Calling”</a:t>
            </a:r>
            <a:endParaRPr lang="en-US" sz="2400" b="1" dirty="0">
              <a:latin typeface="Georgia" panose="02040502050405020303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9:18-27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351A28-5A5B-4612-AC6D-8190E72DB395}"/>
              </a:ext>
            </a:extLst>
          </p:cNvPr>
          <p:cNvSpPr txBox="1"/>
          <p:nvPr/>
        </p:nvSpPr>
        <p:spPr>
          <a:xfrm>
            <a:off x="457200" y="1447800"/>
            <a:ext cx="8382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In spite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overwhelming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evidence regarding the Lord’s identity as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prophesied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Messiah, the Jewish leadership saw Him as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fraud,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Mk. 3:22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masses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pondered whether or not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Jesus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could be the prophesied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of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David,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 Hebrew phrase meaning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Messiah,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Matt. 12:23.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There was no clear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consensus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as to who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Jesus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was: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Some thought He was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Prophet,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Lk. 7:16,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Others thought Him to be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man,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Jn. 7:12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Some called Him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deceiver,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Jn. 7:12.</a:t>
            </a:r>
          </a:p>
        </p:txBody>
      </p:sp>
    </p:spTree>
    <p:extLst>
      <p:ext uri="{BB962C8B-B14F-4D97-AF65-F5344CB8AC3E}">
        <p14:creationId xmlns:p14="http://schemas.microsoft.com/office/powerpoint/2010/main" val="3769718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“Our Confession and Calling”</a:t>
            </a:r>
            <a:endParaRPr lang="en-US" sz="2400" b="1" dirty="0">
              <a:latin typeface="Georgia" panose="02040502050405020303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9:18-27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351A28-5A5B-4612-AC6D-8190E72DB395}"/>
              </a:ext>
            </a:extLst>
          </p:cNvPr>
          <p:cNvSpPr txBox="1"/>
          <p:nvPr/>
        </p:nvSpPr>
        <p:spPr>
          <a:xfrm>
            <a:off x="838200" y="1447800"/>
            <a:ext cx="7620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Confession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Vss. 18-20</a:t>
            </a:r>
          </a:p>
          <a:p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A. 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The Confession of the Crowds:</a:t>
            </a:r>
          </a:p>
          <a:p>
            <a:endParaRPr lang="en-US" sz="11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At this point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Jesus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wasn’t concerned about what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Jewish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leadership thought about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Him.</a:t>
            </a:r>
          </a:p>
          <a:p>
            <a:endParaRPr lang="en-US" sz="11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reason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they missed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Jesus was, He wasn’t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kind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Messiah they were looking for.</a:t>
            </a:r>
          </a:p>
          <a:p>
            <a:endParaRPr lang="en-US" sz="11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B. 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The Apostles’ Confession</a:t>
            </a:r>
          </a:p>
          <a:p>
            <a:endParaRPr lang="en-US" sz="11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It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revealed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by God,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Matt. 16:17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It was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personal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confession, not a recitation,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It 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imperfect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incomplete.</a:t>
            </a:r>
          </a:p>
        </p:txBody>
      </p:sp>
    </p:spTree>
    <p:extLst>
      <p:ext uri="{BB962C8B-B14F-4D97-AF65-F5344CB8AC3E}">
        <p14:creationId xmlns:p14="http://schemas.microsoft.com/office/powerpoint/2010/main" val="314513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“Our Confession and Calling”</a:t>
            </a:r>
            <a:endParaRPr lang="en-US" sz="2400" b="1" dirty="0">
              <a:latin typeface="Georgia" panose="02040502050405020303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9:18-27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351A28-5A5B-4612-AC6D-8190E72DB395}"/>
              </a:ext>
            </a:extLst>
          </p:cNvPr>
          <p:cNvSpPr txBox="1"/>
          <p:nvPr/>
        </p:nvSpPr>
        <p:spPr>
          <a:xfrm>
            <a:off x="838200" y="1447800"/>
            <a:ext cx="7620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Jesus Foretells His Death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tells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Disciples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two things: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Don’t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anyone what you have 	  	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confessed,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I must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suffer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killed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the Jewish 	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leaders.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What Jesus implied was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Calvary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mandatory.</a:t>
            </a:r>
            <a:r>
              <a:rPr lang="en-US" sz="2800" b="1" i="1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Isaiah 53.</a:t>
            </a: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990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4EE3A9E-FD28-4BD3-AF8A-C775E2A57DEB}"/>
              </a:ext>
            </a:extLst>
          </p:cNvPr>
          <p:cNvSpPr txBox="1"/>
          <p:nvPr/>
        </p:nvSpPr>
        <p:spPr>
          <a:xfrm>
            <a:off x="838200" y="304800"/>
            <a:ext cx="7620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“Our Confession and Calling”</a:t>
            </a:r>
            <a:endParaRPr lang="en-US" sz="2400" b="1" dirty="0">
              <a:latin typeface="Georgia" panose="02040502050405020303" pitchFamily="18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9:18-27</a:t>
            </a: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351A28-5A5B-4612-AC6D-8190E72DB395}"/>
              </a:ext>
            </a:extLst>
          </p:cNvPr>
          <p:cNvSpPr txBox="1"/>
          <p:nvPr/>
        </p:nvSpPr>
        <p:spPr>
          <a:xfrm>
            <a:off x="838200" y="1447800"/>
            <a:ext cx="7620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Discipleship Demanded</a:t>
            </a:r>
          </a:p>
          <a:p>
            <a:endParaRPr lang="en-US" sz="14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Confessing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as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Messiah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step #1. Jesus demanded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total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allegiance to Him;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We must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deny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ourselves,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Phil. 3:7-8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 We must take up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daily. “There are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crown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wearers in Heaven that were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bearers below”.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C.H. Spurgeon</a:t>
            </a:r>
          </a:p>
          <a:p>
            <a:endParaRPr lang="en-US" sz="8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Follow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Him. Intentionally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God’s will, regardless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us.</a:t>
            </a:r>
          </a:p>
          <a:p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04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9291</TotalTime>
  <Words>270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Karen</cp:lastModifiedBy>
  <cp:revision>126</cp:revision>
  <dcterms:created xsi:type="dcterms:W3CDTF">2021-01-29T17:24:21Z</dcterms:created>
  <dcterms:modified xsi:type="dcterms:W3CDTF">2021-06-20T15:39:52Z</dcterms:modified>
</cp:coreProperties>
</file>