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8" r:id="rId3"/>
    <p:sldId id="543" r:id="rId4"/>
    <p:sldId id="544" r:id="rId5"/>
    <p:sldId id="545" r:id="rId6"/>
    <p:sldId id="546" r:id="rId7"/>
    <p:sldId id="547" r:id="rId8"/>
    <p:sldId id="54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The Lord’s Compassion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7:11-17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 look toward Easter, we see a </a:t>
            </a:r>
            <a:r>
              <a:rPr lang="en-US" sz="2400" i="1" dirty="0" err="1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precusor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that event here in our scripture.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Looking at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circumstances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surrounding this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miracle,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opposed to last week’s, we see a glaring contrast;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one was an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amazing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display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faith,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other displayed no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whatsoever.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Jesus’ response was borne out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need, not a response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3093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 Purpose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going to an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insignificant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town for unknown reason, shows us a glimpse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Purpose.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never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without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goal and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purpose. 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Jer. 29:11; Isa. 55:11; Isa. 46:9-11;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4:4-9; Lk. 13:33.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no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contingencies,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un-planed for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problems,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plan Bs with God .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969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 Providence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Providence is not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sovereignty;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Sovereignty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means God has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</a:t>
            </a: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the power to do whatever He desires.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Providence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orchestrating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 natural</a:t>
            </a: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events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perfectly in order to effect His</a:t>
            </a:r>
          </a:p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purpose.</a:t>
            </a: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80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 Compassion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It’s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God to feel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compassion,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Ex. 33:19, Judges 19:16, Lam. 3:22.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displays the same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characteristics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God of the OT,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9:36; Mk. 1:21, 8:2.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is always </a:t>
            </a:r>
            <a:r>
              <a:rPr lang="en-US" sz="2800" i="1" dirty="0" err="1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tendr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-hearted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towards His creation.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3:16.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8876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Three Amazing Acts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told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grieving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widow not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because He could fix the cause of her grief,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touched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dead,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remained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un-	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defiled,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Heb. 7:26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spoke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dead and they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Him.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14b-15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7946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 Divine Power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Having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 respond to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demonstration of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Power,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33:6,9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life from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His spoken word,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15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no expression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miracle was totally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76961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Lord’s Compassion”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7:11-17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90550" y="1676400"/>
            <a:ext cx="7962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Response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were gripped with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fear.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realized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had been in their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midst.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mistakenly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compared Jesus with Elijah and Elisha by calling Him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 wasn’t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who rose up from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within,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who came down from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above.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6369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485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56</cp:revision>
  <dcterms:created xsi:type="dcterms:W3CDTF">2021-01-29T17:24:21Z</dcterms:created>
  <dcterms:modified xsi:type="dcterms:W3CDTF">2021-03-28T02:32:13Z</dcterms:modified>
</cp:coreProperties>
</file>