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3" r:id="rId3"/>
    <p:sldId id="544" r:id="rId4"/>
    <p:sldId id="545" r:id="rId5"/>
    <p:sldId id="546" r:id="rId6"/>
    <p:sldId id="54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2672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Final Warnings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6:46-49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“Final Warnings”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6:46-49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2107" y="1447800"/>
            <a:ext cx="79629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section culminates Jesus’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what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disciples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should look like.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purpose for the section on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your enemies is so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will see that we are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children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a merciful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compassionate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Vss. 39-45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warned us about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following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false teachers: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those who were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blind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guides,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39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Those who were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hypocrites,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Vss. 41-42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Those who were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evil,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Vss. 43-45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395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“Final Warnings”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6:46-49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65876" y="1371600"/>
            <a:ext cx="79629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Jesus has taught a lot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difficult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imperatives, in this last section 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warns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 of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necessity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being obedient to what He has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taught.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obedient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His word is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evidence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our faith in Jesus Christ. Obedience is not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optional.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not merely an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intellectual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pursuit, it is evidenced by our submission to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lordship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Savior.</a:t>
            </a:r>
          </a:p>
        </p:txBody>
      </p:sp>
    </p:spTree>
    <p:extLst>
      <p:ext uri="{BB962C8B-B14F-4D97-AF65-F5344CB8AC3E}">
        <p14:creationId xmlns:p14="http://schemas.microsoft.com/office/powerpoint/2010/main" val="801039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“Final Warnings”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6:46-49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752600"/>
            <a:ext cx="79629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Obedience is the True Test of Professing Christ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Obedience is part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parcel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Christian life. By calling Him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Lord,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kurios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we acknowledge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supremacy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authority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over our lives.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Obedience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an indispensable component to our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professed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faith in Jesus as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Savior.</a:t>
            </a:r>
          </a:p>
        </p:txBody>
      </p:sp>
    </p:spTree>
    <p:extLst>
      <p:ext uri="{BB962C8B-B14F-4D97-AF65-F5344CB8AC3E}">
        <p14:creationId xmlns:p14="http://schemas.microsoft.com/office/powerpoint/2010/main" val="3064716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“Final Warnings”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6:46-49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752600"/>
            <a:ext cx="79629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Obedience is the Foundation that will Withstand the Trials of Time and Eternity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God’s word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truth.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Obedience to it never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disappoints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fails to rescue. It is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lamp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unto our feet, and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light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unto our paths.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Doing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God, being obedient to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key to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eternal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destination,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7:21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2592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“Final Warnings”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6:46-49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752600"/>
            <a:ext cx="79629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Those Disobedient to Christ Face Complete Destruction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marked by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superficial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faith. They follow the path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resistance.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Disobedience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always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easier than obedience, but it’s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leads to eternal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destruction,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Thess. 1:7-9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C000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406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364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32</cp:revision>
  <dcterms:created xsi:type="dcterms:W3CDTF">2021-01-29T17:24:21Z</dcterms:created>
  <dcterms:modified xsi:type="dcterms:W3CDTF">2021-02-07T04:02:05Z</dcterms:modified>
</cp:coreProperties>
</file>