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60" r:id="rId1"/>
  </p:sldMasterIdLst>
  <p:sldIdLst>
    <p:sldId id="256" r:id="rId2"/>
    <p:sldId id="257" r:id="rId3"/>
    <p:sldId id="258" r:id="rId4"/>
    <p:sldId id="259" r:id="rId5"/>
    <p:sldId id="260" r:id="rId6"/>
    <p:sldId id="261" r:id="rId7"/>
    <p:sldId id="263" r:id="rId8"/>
    <p:sldId id="262" r:id="rId9"/>
    <p:sldId id="264" r:id="rId10"/>
    <p:sldId id="265" r:id="rId11"/>
    <p:sldId id="266" r:id="rId1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119" d="100"/>
          <a:sy n="119" d="100"/>
        </p:scale>
        <p:origin x="-2080" y="-9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printerSettings" Target="printerSettings/printerSettings1.bin"/><Relationship Id="rId14" Type="http://schemas.openxmlformats.org/officeDocument/2006/relationships/presProps" Target="presProps.xml"/><Relationship Id="rId15" Type="http://schemas.openxmlformats.org/officeDocument/2006/relationships/viewProps" Target="viewProps.xml"/><Relationship Id="rId16" Type="http://schemas.openxmlformats.org/officeDocument/2006/relationships/theme" Target="theme/theme1.xml"/><Relationship Id="rId17"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1" name="Rectangle 10"/>
          <p:cNvSpPr/>
          <p:nvPr/>
        </p:nvSpPr>
        <p:spPr>
          <a:xfrm>
            <a:off x="0" y="3866920"/>
            <a:ext cx="9144000" cy="2991080"/>
          </a:xfrm>
          <a:prstGeom prst="rect">
            <a:avLst/>
          </a:prstGeom>
          <a:gradFill>
            <a:gsLst>
              <a:gs pos="0">
                <a:schemeClr val="bg1">
                  <a:alpha val="91000"/>
                </a:schemeClr>
              </a:gs>
              <a:gs pos="37000">
                <a:schemeClr val="bg1">
                  <a:alpha val="76000"/>
                </a:schemeClr>
              </a:gs>
              <a:gs pos="100000">
                <a:schemeClr val="bg2">
                  <a:alpha val="79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0" y="0"/>
            <a:ext cx="9144000" cy="3866920"/>
          </a:xfrm>
          <a:prstGeom prst="rect">
            <a:avLst/>
          </a:prstGeom>
          <a:gradFill flip="none" rotWithShape="1">
            <a:gsLst>
              <a:gs pos="0">
                <a:schemeClr val="bg1">
                  <a:alpha val="89000"/>
                </a:schemeClr>
              </a:gs>
              <a:gs pos="48000">
                <a:schemeClr val="bg1">
                  <a:alpha val="62000"/>
                </a:schemeClr>
              </a:gs>
              <a:gs pos="100000">
                <a:schemeClr val="bg2">
                  <a:alpha val="7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12"/>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Oval 13"/>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1473795" y="5052545"/>
            <a:ext cx="5637010" cy="882119"/>
          </a:xfrm>
        </p:spPr>
        <p:txBody>
          <a:bodyPr>
            <a:normAutofit/>
          </a:bodyPr>
          <a:lstStyle>
            <a:lvl1pPr marL="0" indent="0" algn="l">
              <a:buNone/>
              <a:defRPr sz="22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28E80666-FB37-4B36-9149-507F3B0178E3}" type="datetimeFigureOut">
              <a:rPr lang="en-US" smtClean="0"/>
              <a:pPr/>
              <a:t>12/4/16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7E63A33-8271-4DD0-9C48-789913D7C115}" type="slidenum">
              <a:rPr lang="en-US" smtClean="0"/>
              <a:pPr/>
              <a:t>‹#›</a:t>
            </a:fld>
            <a:endParaRPr lang="en-US"/>
          </a:p>
        </p:txBody>
      </p:sp>
      <p:sp>
        <p:nvSpPr>
          <p:cNvPr id="2" name="Title 1"/>
          <p:cNvSpPr>
            <a:spLocks noGrp="1"/>
          </p:cNvSpPr>
          <p:nvPr>
            <p:ph type="ctrTitle"/>
          </p:nvPr>
        </p:nvSpPr>
        <p:spPr>
          <a:xfrm>
            <a:off x="817581" y="3132290"/>
            <a:ext cx="7175351" cy="1793167"/>
          </a:xfrm>
          <a:effectLst/>
        </p:spPr>
        <p:txBody>
          <a:bodyPr>
            <a:noAutofit/>
          </a:bodyPr>
          <a:lstStyle>
            <a:lvl1pPr marL="640080" indent="-457200" algn="l">
              <a:defRPr sz="5400"/>
            </a:lvl1pPr>
          </a:lstStyle>
          <a:p>
            <a:r>
              <a:rPr lang="en-US" smtClean="0"/>
              <a:t>Click to edit Master title style</a:t>
            </a:r>
            <a:endParaRPr lang="en-US" dirty="0"/>
          </a:p>
        </p:txBody>
      </p:sp>
    </p:spTree>
  </p:cSld>
  <p:clrMapOvr>
    <a:masterClrMapping/>
  </p:clrMapOvr>
  <p:timing>
    <p:tnLst>
      <p:par>
        <p:cTn xmlns:p14="http://schemas.microsoft.com/office/powerpoint/2010/mai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1905000" y="731519"/>
            <a:ext cx="6400800" cy="347472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8E80666-FB37-4B36-9149-507F3B0178E3}" type="datetimeFigureOut">
              <a:rPr lang="en-US" smtClean="0"/>
              <a:pPr/>
              <a:t>12/4/16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7E63A33-8271-4DD0-9C48-789913D7C115}" type="slidenum">
              <a:rPr lang="en-US" smtClean="0"/>
              <a:pPr/>
              <a:t>‹#›</a:t>
            </a:fld>
            <a:endParaRPr lang="en-US"/>
          </a:p>
        </p:txBody>
      </p:sp>
    </p:spTree>
  </p:cSld>
  <p:clrMapOvr>
    <a:masterClrMapping/>
  </p:clrMapOvr>
  <p:timing>
    <p:tnLst>
      <p:par>
        <p:cTn xmlns:p14="http://schemas.microsoft.com/office/powerpoint/2010/mai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153758" y="376517"/>
            <a:ext cx="2057400" cy="5238339"/>
          </a:xfrm>
          <a:effectLst/>
        </p:spPr>
        <p:txBody>
          <a:bodyPr vert="eaVert"/>
          <a:lstStyle>
            <a:lvl1pPr algn="l">
              <a:defRPr/>
            </a:lvl1pPr>
          </a:lstStyle>
          <a:p>
            <a:r>
              <a:rPr lang="en-US" smtClean="0"/>
              <a:t>Click to edit Master title style</a:t>
            </a:r>
            <a:endParaRPr lang="en-US"/>
          </a:p>
        </p:txBody>
      </p:sp>
      <p:sp>
        <p:nvSpPr>
          <p:cNvPr id="3" name="Vertical Text Placeholder 2"/>
          <p:cNvSpPr>
            <a:spLocks noGrp="1"/>
          </p:cNvSpPr>
          <p:nvPr>
            <p:ph type="body" orient="vert" idx="1"/>
          </p:nvPr>
        </p:nvSpPr>
        <p:spPr>
          <a:xfrm>
            <a:off x="3324113" y="731519"/>
            <a:ext cx="4829287" cy="4894729"/>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28E80666-FB37-4B36-9149-507F3B0178E3}" type="datetimeFigureOut">
              <a:rPr lang="en-US" smtClean="0"/>
              <a:pPr/>
              <a:t>12/4/16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7E63A33-8271-4DD0-9C48-789913D7C115}" type="slidenum">
              <a:rPr lang="en-US" smtClean="0"/>
              <a:pPr/>
              <a:t>‹#›</a:t>
            </a:fld>
            <a:endParaRPr lang="en-US"/>
          </a:p>
        </p:txBody>
      </p:sp>
    </p:spTree>
  </p:cSld>
  <p:clrMapOvr>
    <a:masterClrMapping/>
  </p:clrMapOvr>
  <p:timing>
    <p:tnLst>
      <p:par>
        <p:cTn xmlns:p14="http://schemas.microsoft.com/office/powerpoint/2010/mai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28E80666-FB37-4B36-9149-507F3B0178E3}" type="datetimeFigureOut">
              <a:rPr lang="en-US" smtClean="0"/>
              <a:pPr/>
              <a:t>12/4/16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7E63A33-8271-4DD0-9C48-789913D7C115}" type="slidenum">
              <a:rPr lang="en-US" smtClean="0"/>
              <a:pPr/>
              <a:t>‹#›</a:t>
            </a:fld>
            <a:endParaRPr lang="en-US"/>
          </a:p>
        </p:txBody>
      </p:sp>
      <p:sp>
        <p:nvSpPr>
          <p:cNvPr id="8" name="Title 7"/>
          <p:cNvSpPr>
            <a:spLocks noGrp="1"/>
          </p:cNvSpPr>
          <p:nvPr>
            <p:ph type="title"/>
          </p:nvPr>
        </p:nvSpPr>
        <p:spPr/>
        <p:txBody>
          <a:bodyPr/>
          <a:lstStyle/>
          <a:p>
            <a:r>
              <a:rPr lang="en-US" smtClean="0"/>
              <a:t>Click to edit Master title style</a:t>
            </a:r>
            <a:endParaRPr lang="en-US"/>
          </a:p>
        </p:txBody>
      </p:sp>
      <p:sp>
        <p:nvSpPr>
          <p:cNvPr id="10" name="Content Placeholder 9"/>
          <p:cNvSpPr>
            <a:spLocks noGrp="1"/>
          </p:cNvSpPr>
          <p:nvPr>
            <p:ph sz="quarter" idx="13"/>
          </p:nvPr>
        </p:nvSpPr>
        <p:spPr>
          <a:xfrm>
            <a:off x="1143000" y="731520"/>
            <a:ext cx="6400800" cy="347472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iming>
    <p:tnLst>
      <p:par>
        <p:cTn xmlns:p14="http://schemas.microsoft.com/office/powerpoint/2010/mai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7" name="Rectangle 6"/>
          <p:cNvSpPr/>
          <p:nvPr/>
        </p:nvSpPr>
        <p:spPr>
          <a:xfrm>
            <a:off x="0" y="3866920"/>
            <a:ext cx="9144000" cy="2991080"/>
          </a:xfrm>
          <a:prstGeom prst="rect">
            <a:avLst/>
          </a:prstGeom>
          <a:gradFill>
            <a:gsLst>
              <a:gs pos="0">
                <a:schemeClr val="bg1">
                  <a:alpha val="92000"/>
                </a:schemeClr>
              </a:gs>
              <a:gs pos="37000">
                <a:schemeClr val="bg1">
                  <a:alpha val="77000"/>
                </a:schemeClr>
              </a:gs>
              <a:gs pos="100000">
                <a:schemeClr val="bg2">
                  <a:alpha val="8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0" y="0"/>
            <a:ext cx="9144000" cy="3866920"/>
          </a:xfrm>
          <a:prstGeom prst="rect">
            <a:avLst/>
          </a:prstGeom>
          <a:gradFill flip="none" rotWithShape="1">
            <a:gsLst>
              <a:gs pos="0">
                <a:schemeClr val="bg1">
                  <a:alpha val="90000"/>
                </a:schemeClr>
              </a:gs>
              <a:gs pos="48000">
                <a:schemeClr val="bg1">
                  <a:alpha val="63000"/>
                </a:schemeClr>
              </a:gs>
              <a:gs pos="100000">
                <a:schemeClr val="bg2">
                  <a:alpha val="8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2033195" y="2172648"/>
            <a:ext cx="5966666" cy="2423346"/>
          </a:xfrm>
          <a:effectLst/>
        </p:spPr>
        <p:txBody>
          <a:bodyPr anchor="b"/>
          <a:lstStyle>
            <a:lvl1pPr algn="r">
              <a:defRPr sz="4600" b="1" cap="none" baseline="0"/>
            </a:lvl1pPr>
          </a:lstStyle>
          <a:p>
            <a:r>
              <a:rPr lang="en-US" smtClean="0"/>
              <a:t>Click to edit Master title style</a:t>
            </a:r>
            <a:endParaRPr lang="en-US" dirty="0"/>
          </a:p>
        </p:txBody>
      </p:sp>
      <p:sp>
        <p:nvSpPr>
          <p:cNvPr id="3" name="Text Placeholder 2"/>
          <p:cNvSpPr>
            <a:spLocks noGrp="1"/>
          </p:cNvSpPr>
          <p:nvPr>
            <p:ph type="body" idx="1"/>
          </p:nvPr>
        </p:nvSpPr>
        <p:spPr>
          <a:xfrm>
            <a:off x="2022438" y="4607511"/>
            <a:ext cx="5970494" cy="835460"/>
          </a:xfrm>
        </p:spPr>
        <p:txBody>
          <a:bodyPr anchor="t"/>
          <a:lstStyle>
            <a:lvl1pPr marL="0" indent="0" algn="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8E80666-FB37-4B36-9149-507F3B0178E3}" type="datetimeFigureOut">
              <a:rPr lang="en-US" smtClean="0"/>
              <a:pPr/>
              <a:t>12/4/16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7E63A33-8271-4DD0-9C48-789913D7C115}" type="slidenum">
              <a:rPr lang="en-US" smtClean="0"/>
              <a:pPr/>
              <a:t>‹#›</a:t>
            </a:fld>
            <a:endParaRPr lang="en-US"/>
          </a:p>
        </p:txBody>
      </p:sp>
    </p:spTree>
  </p:cSld>
  <p:clrMapOvr>
    <a:masterClrMapping/>
  </p:clrMapOvr>
  <p:timing>
    <p:tnLst>
      <p:par>
        <p:cTn xmlns:p14="http://schemas.microsoft.com/office/powerpoint/2010/mai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28E80666-FB37-4B36-9149-507F3B0178E3}" type="datetimeFigureOut">
              <a:rPr lang="en-US" smtClean="0"/>
              <a:pPr/>
              <a:t>12/4/16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7E63A33-8271-4DD0-9C48-789913D7C115}" type="slidenum">
              <a:rPr lang="en-US" smtClean="0"/>
              <a:pPr/>
              <a:t>‹#›</a:t>
            </a:fld>
            <a:endParaRPr lang="en-US"/>
          </a:p>
        </p:txBody>
      </p:sp>
      <p:sp>
        <p:nvSpPr>
          <p:cNvPr id="8" name="Title 7"/>
          <p:cNvSpPr>
            <a:spLocks noGrp="1"/>
          </p:cNvSpPr>
          <p:nvPr>
            <p:ph type="title"/>
          </p:nvPr>
        </p:nvSpPr>
        <p:spPr/>
        <p:txBody>
          <a:bodyPr/>
          <a:lstStyle/>
          <a:p>
            <a:r>
              <a:rPr lang="en-US" smtClean="0"/>
              <a:t>Click to edit Master title style</a:t>
            </a:r>
            <a:endParaRPr lang="en-US"/>
          </a:p>
        </p:txBody>
      </p:sp>
      <p:sp>
        <p:nvSpPr>
          <p:cNvPr id="9" name="Content Placeholder 8"/>
          <p:cNvSpPr>
            <a:spLocks noGrp="1"/>
          </p:cNvSpPr>
          <p:nvPr>
            <p:ph sz="quarter" idx="13"/>
          </p:nvPr>
        </p:nvSpPr>
        <p:spPr>
          <a:xfrm>
            <a:off x="1142999" y="731519"/>
            <a:ext cx="3346704" cy="347472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1" name="Content Placeholder 10"/>
          <p:cNvSpPr>
            <a:spLocks noGrp="1"/>
          </p:cNvSpPr>
          <p:nvPr>
            <p:ph sz="quarter" idx="14"/>
          </p:nvPr>
        </p:nvSpPr>
        <p:spPr>
          <a:xfrm>
            <a:off x="4645152" y="731520"/>
            <a:ext cx="3346704" cy="347472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iming>
    <p:tnLst>
      <p:par>
        <p:cTn xmlns:p14="http://schemas.microsoft.com/office/powerpoint/2010/mai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143000" y="731520"/>
            <a:ext cx="3346704" cy="639762"/>
          </a:xfrm>
        </p:spPr>
        <p:txBody>
          <a:bodyPr anchor="b">
            <a:noAutofit/>
          </a:bodyPr>
          <a:lstStyle>
            <a:lvl1pPr marL="0" indent="0" algn="ctr">
              <a:buNone/>
              <a:defRPr lang="en-US" sz="2400" b="1" i="0" kern="1200" dirty="0" smtClean="0">
                <a:gradFill>
                  <a:gsLst>
                    <a:gs pos="0">
                      <a:schemeClr val="tx1"/>
                    </a:gs>
                    <a:gs pos="40000">
                      <a:schemeClr val="tx1">
                        <a:lumMod val="75000"/>
                        <a:lumOff val="25000"/>
                      </a:schemeClr>
                    </a:gs>
                    <a:gs pos="100000">
                      <a:schemeClr val="tx2">
                        <a:alpha val="65000"/>
                      </a:schemeClr>
                    </a:gs>
                  </a:gsLst>
                  <a:lin ang="5400000" scaled="0"/>
                </a:gradFill>
                <a:effectLst/>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156447" y="1400327"/>
            <a:ext cx="3346704" cy="2743200"/>
          </a:xfrm>
        </p:spPr>
        <p:txBody>
          <a:bodyPr>
            <a:normAutofit/>
          </a:bodyPr>
          <a:lstStyle>
            <a:lvl1pPr>
              <a:defRPr sz="18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7302" y="731520"/>
            <a:ext cx="3346704" cy="639762"/>
          </a:xfrm>
        </p:spPr>
        <p:txBody>
          <a:bodyPr anchor="b">
            <a:noAutofit/>
          </a:bodyPr>
          <a:lstStyle>
            <a:lvl1pPr marL="0" indent="0" algn="ctr">
              <a:buNone/>
              <a:defRPr lang="en-US" sz="2400" b="1" i="0" kern="1200" dirty="0" smtClean="0">
                <a:gradFill>
                  <a:gsLst>
                    <a:gs pos="0">
                      <a:schemeClr val="tx1"/>
                    </a:gs>
                    <a:gs pos="40000">
                      <a:schemeClr val="tx1">
                        <a:lumMod val="75000"/>
                        <a:lumOff val="25000"/>
                      </a:schemeClr>
                    </a:gs>
                    <a:gs pos="100000">
                      <a:schemeClr val="tx2">
                        <a:alpha val="65000"/>
                      </a:schemeClr>
                    </a:gs>
                  </a:gsLst>
                  <a:lin ang="5400000" scaled="0"/>
                </a:gradFill>
                <a:effectLst/>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ctr" defTabSz="914400" rtl="0" eaLnBrk="1" latinLnBrk="0" hangingPunct="1">
              <a:spcBef>
                <a:spcPct val="20000"/>
              </a:spcBef>
              <a:spcAft>
                <a:spcPts val="300"/>
              </a:spcAft>
              <a:buClr>
                <a:schemeClr val="accent6">
                  <a:lumMod val="75000"/>
                </a:schemeClr>
              </a:buClr>
              <a:buSzPct val="130000"/>
              <a:buFont typeface="Georgia" pitchFamily="18" charset="0"/>
              <a:buNone/>
            </a:pPr>
            <a:r>
              <a:rPr lang="en-US" smtClean="0"/>
              <a:t>Click to edit Master text styles</a:t>
            </a:r>
          </a:p>
        </p:txBody>
      </p:sp>
      <p:sp>
        <p:nvSpPr>
          <p:cNvPr id="6" name="Content Placeholder 5"/>
          <p:cNvSpPr>
            <a:spLocks noGrp="1"/>
          </p:cNvSpPr>
          <p:nvPr>
            <p:ph sz="quarter" idx="4"/>
          </p:nvPr>
        </p:nvSpPr>
        <p:spPr>
          <a:xfrm>
            <a:off x="4645025" y="1399032"/>
            <a:ext cx="3346704" cy="2743200"/>
          </a:xfrm>
        </p:spPr>
        <p:txBody>
          <a:bodyPr>
            <a:normAutofit/>
          </a:bodyPr>
          <a:lstStyle>
            <a:lvl1pPr>
              <a:defRPr sz="18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28E80666-FB37-4B36-9149-507F3B0178E3}" type="datetimeFigureOut">
              <a:rPr lang="en-US" smtClean="0"/>
              <a:pPr/>
              <a:t>12/4/16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7E63A33-8271-4DD0-9C48-789913D7C115}" type="slidenum">
              <a:rPr lang="en-US" smtClean="0"/>
              <a:pPr/>
              <a:t>‹#›</a:t>
            </a:fld>
            <a:endParaRPr lang="en-US"/>
          </a:p>
        </p:txBody>
      </p:sp>
      <p:sp>
        <p:nvSpPr>
          <p:cNvPr id="10" name="Title 9"/>
          <p:cNvSpPr>
            <a:spLocks noGrp="1"/>
          </p:cNvSpPr>
          <p:nvPr>
            <p:ph type="title"/>
          </p:nvPr>
        </p:nvSpPr>
        <p:spPr/>
        <p:txBody>
          <a:bodyPr/>
          <a:lstStyle/>
          <a:p>
            <a:r>
              <a:rPr lang="en-US" smtClean="0"/>
              <a:t>Click to edit Master title style</a:t>
            </a:r>
            <a:endParaRPr lang="en-US" dirty="0"/>
          </a:p>
        </p:txBody>
      </p:sp>
    </p:spTree>
  </p:cSld>
  <p:clrMapOvr>
    <a:masterClrMapping/>
  </p:clrMapOvr>
  <p:timing>
    <p:tnLst>
      <p:par>
        <p:cTn xmlns:p14="http://schemas.microsoft.com/office/powerpoint/2010/mai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28E80666-FB37-4B36-9149-507F3B0178E3}" type="datetimeFigureOut">
              <a:rPr lang="en-US" smtClean="0"/>
              <a:pPr/>
              <a:t>12/4/16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7E63A33-8271-4DD0-9C48-789913D7C115}" type="slidenum">
              <a:rPr lang="en-US" smtClean="0"/>
              <a:pPr/>
              <a:t>‹#›</a:t>
            </a:fld>
            <a:endParaRPr lang="en-US"/>
          </a:p>
        </p:txBody>
      </p:sp>
    </p:spTree>
  </p:cSld>
  <p:clrMapOvr>
    <a:masterClrMapping/>
  </p:clrMapOvr>
  <p:timing>
    <p:tnLst>
      <p:par>
        <p:cTn xmlns:p14="http://schemas.microsoft.com/office/powerpoint/2010/mai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8E80666-FB37-4B36-9149-507F3B0178E3}" type="datetimeFigureOut">
              <a:rPr lang="en-US" smtClean="0"/>
              <a:pPr/>
              <a:t>12/4/16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7E63A33-8271-4DD0-9C48-789913D7C115}" type="slidenum">
              <a:rPr lang="en-US" smtClean="0"/>
              <a:pPr/>
              <a:t>‹#›</a:t>
            </a:fld>
            <a:endParaRPr lang="en-US"/>
          </a:p>
        </p:txBody>
      </p:sp>
    </p:spTree>
  </p:cSld>
  <p:clrMapOvr>
    <a:masterClrMapping/>
  </p:clrMapOvr>
  <p:timing>
    <p:tnLst>
      <p:par>
        <p:cTn xmlns:p14="http://schemas.microsoft.com/office/powerpoint/2010/mai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095" y="2209800"/>
            <a:ext cx="3636085" cy="1258493"/>
          </a:xfrm>
          <a:effectLst/>
        </p:spPr>
        <p:txBody>
          <a:bodyPr anchor="b">
            <a:noAutofit/>
          </a:bodyPr>
          <a:lstStyle>
            <a:lvl1pPr marL="228600" indent="-228600" algn="l">
              <a:defRPr sz="2800" b="1">
                <a:effectLst/>
              </a:defRPr>
            </a:lvl1pPr>
          </a:lstStyle>
          <a:p>
            <a:r>
              <a:rPr lang="en-US" smtClean="0"/>
              <a:t>Click to edit Master title style</a:t>
            </a:r>
            <a:endParaRPr lang="en-US" dirty="0"/>
          </a:p>
        </p:txBody>
      </p:sp>
      <p:sp>
        <p:nvSpPr>
          <p:cNvPr id="3" name="Content Placeholder 2"/>
          <p:cNvSpPr>
            <a:spLocks noGrp="1"/>
          </p:cNvSpPr>
          <p:nvPr>
            <p:ph idx="1"/>
          </p:nvPr>
        </p:nvSpPr>
        <p:spPr>
          <a:xfrm>
            <a:off x="4593515" y="731520"/>
            <a:ext cx="4017085" cy="4894730"/>
          </a:xfrm>
        </p:spPr>
        <p:txBody>
          <a:bodyPr anchor="ctr"/>
          <a:lstStyle>
            <a:lvl1pPr>
              <a:defRPr sz="2200"/>
            </a:lvl1pPr>
            <a:lvl2pPr>
              <a:defRPr sz="2000"/>
            </a:lvl2pPr>
            <a:lvl3pPr>
              <a:defRPr sz="1800"/>
            </a:lvl3pPr>
            <a:lvl4pPr>
              <a:defRPr sz="1600"/>
            </a:lvl4pPr>
            <a:lvl5pPr>
              <a:defRPr sz="14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075765" y="3497802"/>
            <a:ext cx="3388660" cy="213951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8E80666-FB37-4B36-9149-507F3B0178E3}" type="datetimeFigureOut">
              <a:rPr lang="en-US" smtClean="0"/>
              <a:pPr/>
              <a:t>12/4/16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7E63A33-8271-4DD0-9C48-789913D7C115}" type="slidenum">
              <a:rPr lang="en-US" smtClean="0"/>
              <a:pPr/>
              <a:t>‹#›</a:t>
            </a:fld>
            <a:endParaRPr lang="en-US"/>
          </a:p>
        </p:txBody>
      </p:sp>
    </p:spTree>
  </p:cSld>
  <p:clrMapOvr>
    <a:masterClrMapping/>
  </p:clrMapOvr>
  <p:timing>
    <p:tnLst>
      <p:par>
        <p:cTn xmlns:p14="http://schemas.microsoft.com/office/powerpoint/2010/mai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3866920"/>
            <a:ext cx="9144000" cy="2991080"/>
          </a:xfrm>
          <a:prstGeom prst="rect">
            <a:avLst/>
          </a:prstGeom>
          <a:gradFill>
            <a:gsLst>
              <a:gs pos="0">
                <a:schemeClr val="bg1">
                  <a:alpha val="92000"/>
                </a:schemeClr>
              </a:gs>
              <a:gs pos="37000">
                <a:schemeClr val="bg1">
                  <a:alpha val="77000"/>
                </a:schemeClr>
              </a:gs>
              <a:gs pos="100000">
                <a:schemeClr val="bg2">
                  <a:alpha val="8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0" y="0"/>
            <a:ext cx="9144000" cy="3866920"/>
          </a:xfrm>
          <a:prstGeom prst="rect">
            <a:avLst/>
          </a:prstGeom>
          <a:gradFill flip="none" rotWithShape="1">
            <a:gsLst>
              <a:gs pos="0">
                <a:schemeClr val="bg1">
                  <a:alpha val="90000"/>
                </a:schemeClr>
              </a:gs>
              <a:gs pos="48000">
                <a:schemeClr val="bg1">
                  <a:alpha val="63000"/>
                </a:schemeClr>
              </a:gs>
              <a:gs pos="100000">
                <a:schemeClr val="bg2">
                  <a:alpha val="8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idx="1"/>
          </p:nvPr>
        </p:nvSpPr>
        <p:spPr>
          <a:xfrm>
            <a:off x="4475175" y="1143000"/>
            <a:ext cx="4114800" cy="3127806"/>
          </a:xfrm>
          <a:prstGeom prst="roundRect">
            <a:avLst>
              <a:gd name="adj" fmla="val 4230"/>
            </a:avLst>
          </a:prstGeom>
          <a:solidFill>
            <a:schemeClr val="bg2">
              <a:lumMod val="90000"/>
            </a:schemeClr>
          </a:solidFill>
          <a:effectLst>
            <a:reflection blurRad="4350" stA="23000" endA="300" endPos="28000" dir="5400000" sy="-100000" algn="bl" rotWithShape="0"/>
          </a:effectLst>
          <a:scene3d>
            <a:camera prst="perspectiveContrastingLeftFacing" fov="1800000">
              <a:rot lat="300000" lon="2100000" rev="0"/>
            </a:camera>
            <a:lightRig rig="balanced" dir="t"/>
          </a:scene3d>
          <a:sp3d>
            <a:bevelT w="50800" h="50800"/>
          </a:sp3d>
        </p:spPr>
        <p:txBody>
          <a:bodyPr>
            <a:normAutofit/>
            <a:flatTx/>
          </a:bodyPr>
          <a:lstStyle>
            <a:lvl1pPr marL="0" indent="0" algn="ctr">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lang="en-US" dirty="0"/>
          </a:p>
        </p:txBody>
      </p:sp>
      <p:sp>
        <p:nvSpPr>
          <p:cNvPr id="4" name="Text Placeholder 3"/>
          <p:cNvSpPr>
            <a:spLocks noGrp="1"/>
          </p:cNvSpPr>
          <p:nvPr>
            <p:ph type="body" sz="half" idx="2"/>
          </p:nvPr>
        </p:nvSpPr>
        <p:spPr>
          <a:xfrm>
            <a:off x="877887" y="1010486"/>
            <a:ext cx="3694114" cy="2163020"/>
          </a:xfrm>
        </p:spPr>
        <p:txBody>
          <a:bodyPr anchor="b"/>
          <a:lstStyle>
            <a:lvl1pPr marL="182880" indent="-182880">
              <a:buFont typeface="Georgia" pitchFamily="18" charset="0"/>
              <a:buChar char="*"/>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8E80666-FB37-4B36-9149-507F3B0178E3}" type="datetimeFigureOut">
              <a:rPr lang="en-US" smtClean="0"/>
              <a:pPr/>
              <a:t>12/4/16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7E63A33-8271-4DD0-9C48-789913D7C115}" type="slidenum">
              <a:rPr lang="en-US" smtClean="0"/>
              <a:pPr/>
              <a:t>‹#›</a:t>
            </a:fld>
            <a:endParaRPr lang="en-US"/>
          </a:p>
        </p:txBody>
      </p:sp>
      <p:sp>
        <p:nvSpPr>
          <p:cNvPr id="2" name="Title 1"/>
          <p:cNvSpPr>
            <a:spLocks noGrp="1"/>
          </p:cNvSpPr>
          <p:nvPr>
            <p:ph type="title"/>
          </p:nvPr>
        </p:nvSpPr>
        <p:spPr>
          <a:xfrm>
            <a:off x="727268" y="4464421"/>
            <a:ext cx="6383538" cy="1143000"/>
          </a:xfrm>
        </p:spPr>
        <p:txBody>
          <a:bodyPr anchor="b">
            <a:noAutofit/>
          </a:bodyPr>
          <a:lstStyle>
            <a:lvl1pPr algn="l">
              <a:defRPr sz="4600" b="1"/>
            </a:lvl1pPr>
          </a:lstStyle>
          <a:p>
            <a:r>
              <a:rPr lang="en-US" smtClean="0"/>
              <a:t>Click to edit Master title style</a:t>
            </a:r>
            <a:endParaRPr lang="en-US" dirty="0"/>
          </a:p>
        </p:txBody>
      </p:sp>
    </p:spTree>
  </p:cSld>
  <p:clrMapOvr>
    <a:masterClrMapping/>
  </p:clrMapOvr>
  <p:timing>
    <p:tnLst>
      <p:par>
        <p:cTn xmlns:p14="http://schemas.microsoft.com/office/powerpoint/2010/main" id="1" dur="indefinite" restart="never" nodeType="tmRoot"/>
      </p:par>
    </p:tnLst>
  </p:timing>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7" name="Rectangle 6"/>
          <p:cNvSpPr/>
          <p:nvPr/>
        </p:nvSpPr>
        <p:spPr>
          <a:xfrm>
            <a:off x="0" y="5105400"/>
            <a:ext cx="9144000" cy="1752600"/>
          </a:xfrm>
          <a:prstGeom prst="rect">
            <a:avLst/>
          </a:prstGeom>
          <a:gradFill>
            <a:gsLst>
              <a:gs pos="0">
                <a:schemeClr val="bg1">
                  <a:alpha val="91000"/>
                </a:schemeClr>
              </a:gs>
              <a:gs pos="37000">
                <a:schemeClr val="bg1">
                  <a:alpha val="76000"/>
                </a:schemeClr>
              </a:gs>
              <a:gs pos="100000">
                <a:schemeClr val="bg2">
                  <a:alpha val="79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0" y="0"/>
            <a:ext cx="9144000" cy="5105400"/>
          </a:xfrm>
          <a:prstGeom prst="rect">
            <a:avLst/>
          </a:prstGeom>
          <a:gradFill flip="none" rotWithShape="1">
            <a:gsLst>
              <a:gs pos="0">
                <a:schemeClr val="bg1">
                  <a:alpha val="89000"/>
                </a:schemeClr>
              </a:gs>
              <a:gs pos="48000">
                <a:schemeClr val="bg1">
                  <a:alpha val="62000"/>
                </a:schemeClr>
              </a:gs>
              <a:gs pos="100000">
                <a:schemeClr val="bg2">
                  <a:alpha val="7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p:cNvSpPr/>
          <p:nvPr/>
        </p:nvSpPr>
        <p:spPr>
          <a:xfrm>
            <a:off x="0" y="3768304"/>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a:off x="0" y="1600200"/>
            <a:ext cx="9144000" cy="5105400"/>
          </a:xfrm>
          <a:prstGeom prst="ellipse">
            <a:avLst/>
          </a:prstGeom>
          <a:gradFill flip="none" rotWithShape="1">
            <a:gsLst>
              <a:gs pos="0">
                <a:schemeClr val="bg1"/>
              </a:gs>
              <a:gs pos="56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1793289" y="4372168"/>
            <a:ext cx="6512511" cy="1143000"/>
          </a:xfrm>
          <a:prstGeom prst="rect">
            <a:avLst/>
          </a:prstGeom>
          <a:effectLst/>
        </p:spPr>
        <p:txBody>
          <a:bodyPr vert="horz" lIns="91440" tIns="45720" rIns="91440" bIns="45720" rtlCol="0" anchor="t" anchorCtr="0">
            <a:noAutofit/>
          </a:bodyPr>
          <a:lstStyle/>
          <a:p>
            <a:r>
              <a:rPr lang="en-US" smtClean="0"/>
              <a:t>Click to edit Master title style</a:t>
            </a:r>
            <a:endParaRPr lang="en-US" dirty="0"/>
          </a:p>
        </p:txBody>
      </p:sp>
      <p:sp>
        <p:nvSpPr>
          <p:cNvPr id="3" name="Text Placeholder 2"/>
          <p:cNvSpPr>
            <a:spLocks noGrp="1"/>
          </p:cNvSpPr>
          <p:nvPr>
            <p:ph type="body" idx="1"/>
          </p:nvPr>
        </p:nvSpPr>
        <p:spPr>
          <a:xfrm>
            <a:off x="1143000" y="732260"/>
            <a:ext cx="6400800" cy="347472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6172200" y="6172200"/>
            <a:ext cx="2514600" cy="365125"/>
          </a:xfrm>
          <a:prstGeom prst="rect">
            <a:avLst/>
          </a:prstGeom>
        </p:spPr>
        <p:txBody>
          <a:bodyPr vert="horz" lIns="91440" tIns="45720" rIns="91440" bIns="45720" rtlCol="0" anchor="ctr"/>
          <a:lstStyle>
            <a:lvl1pPr algn="r">
              <a:defRPr sz="1100" b="1">
                <a:solidFill>
                  <a:schemeClr val="tx1">
                    <a:lumMod val="50000"/>
                    <a:lumOff val="50000"/>
                  </a:schemeClr>
                </a:solidFill>
              </a:defRPr>
            </a:lvl1pPr>
          </a:lstStyle>
          <a:p>
            <a:fld id="{28E80666-FB37-4B36-9149-507F3B0178E3}" type="datetimeFigureOut">
              <a:rPr lang="en-US" smtClean="0"/>
              <a:pPr/>
              <a:t>12/4/16</a:t>
            </a:fld>
            <a:endParaRPr lang="en-US" dirty="0"/>
          </a:p>
        </p:txBody>
      </p:sp>
      <p:sp>
        <p:nvSpPr>
          <p:cNvPr id="5" name="Footer Placeholder 4"/>
          <p:cNvSpPr>
            <a:spLocks noGrp="1"/>
          </p:cNvSpPr>
          <p:nvPr>
            <p:ph type="ftr" sz="quarter" idx="3"/>
          </p:nvPr>
        </p:nvSpPr>
        <p:spPr>
          <a:xfrm>
            <a:off x="457199" y="6172200"/>
            <a:ext cx="3352801" cy="365125"/>
          </a:xfrm>
          <a:prstGeom prst="rect">
            <a:avLst/>
          </a:prstGeom>
        </p:spPr>
        <p:txBody>
          <a:bodyPr vert="horz" lIns="91440" tIns="45720" rIns="91440" bIns="45720" rtlCol="0" anchor="ctr"/>
          <a:lstStyle>
            <a:lvl1pPr algn="l">
              <a:defRPr sz="1100" b="1">
                <a:solidFill>
                  <a:schemeClr val="tx1">
                    <a:lumMod val="50000"/>
                    <a:lumOff val="50000"/>
                  </a:schemeClr>
                </a:solidFill>
              </a:defRPr>
            </a:lvl1pPr>
          </a:lstStyle>
          <a:p>
            <a:endParaRPr lang="en-US" dirty="0"/>
          </a:p>
        </p:txBody>
      </p:sp>
      <p:sp>
        <p:nvSpPr>
          <p:cNvPr id="6" name="Slide Number Placeholder 5"/>
          <p:cNvSpPr>
            <a:spLocks noGrp="1"/>
          </p:cNvSpPr>
          <p:nvPr>
            <p:ph type="sldNum" sz="quarter" idx="4"/>
          </p:nvPr>
        </p:nvSpPr>
        <p:spPr>
          <a:xfrm>
            <a:off x="3810000" y="6172200"/>
            <a:ext cx="1828800" cy="365125"/>
          </a:xfrm>
          <a:prstGeom prst="rect">
            <a:avLst/>
          </a:prstGeom>
        </p:spPr>
        <p:txBody>
          <a:bodyPr vert="horz" lIns="91440" tIns="45720" rIns="91440" bIns="45720" rtlCol="0" anchor="ctr"/>
          <a:lstStyle>
            <a:lvl1pPr algn="ctr">
              <a:defRPr sz="1200" b="1">
                <a:solidFill>
                  <a:schemeClr val="tx1">
                    <a:lumMod val="50000"/>
                    <a:lumOff val="50000"/>
                  </a:schemeClr>
                </a:solidFill>
              </a:defRPr>
            </a:lvl1pPr>
          </a:lstStyle>
          <a:p>
            <a:fld id="{D7E63A33-8271-4DD0-9C48-789913D7C115}"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961" r:id="rId1"/>
    <p:sldLayoutId id="2147483962" r:id="rId2"/>
    <p:sldLayoutId id="2147483963" r:id="rId3"/>
    <p:sldLayoutId id="2147483964" r:id="rId4"/>
    <p:sldLayoutId id="2147483965" r:id="rId5"/>
    <p:sldLayoutId id="2147483966" r:id="rId6"/>
    <p:sldLayoutId id="2147483967" r:id="rId7"/>
    <p:sldLayoutId id="2147483968" r:id="rId8"/>
    <p:sldLayoutId id="2147483969" r:id="rId9"/>
    <p:sldLayoutId id="2147483970" r:id="rId10"/>
    <p:sldLayoutId id="2147483971" r:id="rId11"/>
  </p:sldLayoutIdLst>
  <p:timing>
    <p:tnLst>
      <p:par>
        <p:cTn xmlns:p14="http://schemas.microsoft.com/office/powerpoint/2010/main" id="1" dur="indefinite" restart="never" nodeType="tmRoot"/>
      </p:par>
    </p:tnLst>
  </p:timing>
  <p:txStyles>
    <p:titleStyle>
      <a:lvl1pPr marL="320040" indent="-320040" algn="r" defTabSz="914400" rtl="0" eaLnBrk="1" latinLnBrk="0" hangingPunct="1">
        <a:spcBef>
          <a:spcPct val="0"/>
        </a:spcBef>
        <a:buClr>
          <a:schemeClr val="accent6">
            <a:lumMod val="75000"/>
          </a:schemeClr>
        </a:buClr>
        <a:buSzPct val="128000"/>
        <a:buFont typeface="Georgia" pitchFamily="18" charset="0"/>
        <a:buChar char="*"/>
        <a:defRPr sz="4600" b="1" i="0" kern="1200">
          <a:gradFill>
            <a:gsLst>
              <a:gs pos="0">
                <a:schemeClr val="tx1"/>
              </a:gs>
              <a:gs pos="40000">
                <a:schemeClr val="tx1">
                  <a:lumMod val="75000"/>
                  <a:lumOff val="25000"/>
                </a:schemeClr>
              </a:gs>
              <a:gs pos="100000">
                <a:schemeClr val="tx2">
                  <a:alpha val="65000"/>
                </a:schemeClr>
              </a:gs>
            </a:gsLst>
            <a:lin ang="5400000" scaled="0"/>
          </a:gradFill>
          <a:effectLst>
            <a:reflection blurRad="6350" stA="55000" endA="300" endPos="45500" dir="5400000" sy="-100000" algn="bl" rotWithShape="0"/>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2860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2200" kern="1200">
          <a:solidFill>
            <a:schemeClr val="tx1">
              <a:lumMod val="75000"/>
              <a:lumOff val="25000"/>
            </a:schemeClr>
          </a:solidFill>
          <a:latin typeface="+mn-lt"/>
          <a:ea typeface="+mn-ea"/>
          <a:cs typeface="+mn-cs"/>
        </a:defRPr>
      </a:lvl1pPr>
      <a:lvl2pPr marL="54864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2000" kern="1200">
          <a:solidFill>
            <a:schemeClr val="tx1">
              <a:lumMod val="75000"/>
              <a:lumOff val="25000"/>
            </a:schemeClr>
          </a:solidFill>
          <a:latin typeface="+mn-lt"/>
          <a:ea typeface="+mn-ea"/>
          <a:cs typeface="+mn-cs"/>
        </a:defRPr>
      </a:lvl2pPr>
      <a:lvl3pPr marL="82296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800" kern="1200">
          <a:solidFill>
            <a:schemeClr val="tx1">
              <a:lumMod val="75000"/>
              <a:lumOff val="25000"/>
            </a:schemeClr>
          </a:solidFill>
          <a:latin typeface="+mn-lt"/>
          <a:ea typeface="+mn-ea"/>
          <a:cs typeface="+mn-cs"/>
        </a:defRPr>
      </a:lvl3pPr>
      <a:lvl4pPr marL="109728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600" kern="1200">
          <a:solidFill>
            <a:schemeClr val="tx1">
              <a:lumMod val="75000"/>
              <a:lumOff val="25000"/>
            </a:schemeClr>
          </a:solidFill>
          <a:latin typeface="+mn-lt"/>
          <a:ea typeface="+mn-ea"/>
          <a:cs typeface="+mn-cs"/>
        </a:defRPr>
      </a:lvl4pPr>
      <a:lvl5pPr marL="1389888"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5pPr>
      <a:lvl6pPr marL="1664208"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6pPr>
      <a:lvl7pPr marL="196596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7pPr>
      <a:lvl8pPr marL="228600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8pPr>
      <a:lvl9pPr marL="2587752"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405570" y="2979616"/>
            <a:ext cx="8495621" cy="882119"/>
          </a:xfrm>
        </p:spPr>
        <p:txBody>
          <a:bodyPr>
            <a:normAutofit fontScale="85000" lnSpcReduction="20000"/>
          </a:bodyPr>
          <a:lstStyle/>
          <a:p>
            <a:pPr algn="ctr"/>
            <a:r>
              <a:rPr lang="en-US" dirty="0" smtClean="0"/>
              <a:t>Or </a:t>
            </a:r>
          </a:p>
          <a:p>
            <a:pPr algn="ctr"/>
            <a:r>
              <a:rPr lang="en-US" sz="3900" dirty="0" smtClean="0"/>
              <a:t>Just At The Right Moment</a:t>
            </a:r>
            <a:endParaRPr lang="en-US" sz="3900" dirty="0"/>
          </a:p>
        </p:txBody>
      </p:sp>
      <p:sp>
        <p:nvSpPr>
          <p:cNvPr id="3" name="Title 2"/>
          <p:cNvSpPr>
            <a:spLocks noGrp="1"/>
          </p:cNvSpPr>
          <p:nvPr>
            <p:ph type="ctrTitle"/>
          </p:nvPr>
        </p:nvSpPr>
        <p:spPr>
          <a:xfrm>
            <a:off x="405570" y="2054433"/>
            <a:ext cx="8495621" cy="1793167"/>
          </a:xfrm>
        </p:spPr>
        <p:txBody>
          <a:bodyPr/>
          <a:lstStyle/>
          <a:p>
            <a:r>
              <a:rPr lang="en-US" dirty="0" smtClean="0"/>
              <a:t>In The Fullness of Time</a:t>
            </a:r>
            <a:endParaRPr lang="en-US" dirty="0"/>
          </a:p>
        </p:txBody>
      </p:sp>
      <p:sp>
        <p:nvSpPr>
          <p:cNvPr id="4" name="TextBox 3"/>
          <p:cNvSpPr txBox="1"/>
          <p:nvPr/>
        </p:nvSpPr>
        <p:spPr>
          <a:xfrm>
            <a:off x="405571" y="4172695"/>
            <a:ext cx="8495620" cy="646331"/>
          </a:xfrm>
          <a:prstGeom prst="rect">
            <a:avLst/>
          </a:prstGeom>
          <a:noFill/>
        </p:spPr>
        <p:txBody>
          <a:bodyPr wrap="square" rtlCol="0">
            <a:spAutoFit/>
          </a:bodyPr>
          <a:lstStyle/>
          <a:p>
            <a:pPr algn="ctr"/>
            <a:r>
              <a:rPr lang="en-US" sz="3600" dirty="0" smtClean="0"/>
              <a:t>Galatians 4:4-5 </a:t>
            </a:r>
            <a:r>
              <a:rPr lang="en-US" sz="3600" dirty="0" smtClean="0">
                <a:latin typeface="American Typewriter"/>
                <a:cs typeface="American Typewriter"/>
              </a:rPr>
              <a:t>&amp;</a:t>
            </a:r>
            <a:r>
              <a:rPr lang="en-US" sz="3600" dirty="0" smtClean="0"/>
              <a:t> Hebrews 10:5-14</a:t>
            </a:r>
            <a:endParaRPr lang="en-US" sz="3600" dirty="0"/>
          </a:p>
        </p:txBody>
      </p:sp>
    </p:spTree>
    <p:extLst>
      <p:ext uri="{BB962C8B-B14F-4D97-AF65-F5344CB8AC3E}">
        <p14:creationId xmlns:p14="http://schemas.microsoft.com/office/powerpoint/2010/main" val="331945671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352206" y="337138"/>
            <a:ext cx="8484948" cy="7319952"/>
          </a:xfrm>
          <a:prstGeom prst="rect">
            <a:avLst/>
          </a:prstGeom>
          <a:noFill/>
        </p:spPr>
        <p:txBody>
          <a:bodyPr wrap="square" rtlCol="0">
            <a:spAutoFit/>
          </a:bodyPr>
          <a:lstStyle/>
          <a:p>
            <a:r>
              <a:rPr lang="en-US" sz="4400" b="1" baseline="30000" dirty="0"/>
              <a:t>Everything had been </a:t>
            </a:r>
            <a:r>
              <a:rPr lang="en-US" sz="4400" b="1" i="1" baseline="30000" dirty="0">
                <a:solidFill>
                  <a:srgbClr val="FF0000"/>
                </a:solidFill>
              </a:rPr>
              <a:t>PERFECTLY</a:t>
            </a:r>
            <a:r>
              <a:rPr lang="en-US" sz="4400" b="1" baseline="30000" dirty="0"/>
              <a:t> planned!</a:t>
            </a:r>
            <a:endParaRPr lang="en-US" sz="4400" baseline="30000" dirty="0"/>
          </a:p>
          <a:p>
            <a:pPr>
              <a:spcAft>
                <a:spcPts val="1800"/>
              </a:spcAft>
            </a:pPr>
            <a:r>
              <a:rPr lang="en-US" sz="4400" b="1" i="1" baseline="30000" dirty="0" smtClean="0"/>
              <a:t>“</a:t>
            </a:r>
            <a:r>
              <a:rPr lang="en-US" sz="4400" b="1" i="1" baseline="30000" dirty="0"/>
              <a:t>fullness of time”</a:t>
            </a:r>
            <a:r>
              <a:rPr lang="en-US" sz="4400" b="1" baseline="30000" dirty="0"/>
              <a:t> </a:t>
            </a:r>
            <a:r>
              <a:rPr lang="en-US" sz="4400" baseline="30000" dirty="0"/>
              <a:t>— at the exact, right </a:t>
            </a:r>
            <a:r>
              <a:rPr lang="en-US" sz="4400" baseline="30000" dirty="0" smtClean="0"/>
              <a:t>moment</a:t>
            </a:r>
            <a:endParaRPr lang="en-US" sz="4400" baseline="30000" dirty="0"/>
          </a:p>
          <a:p>
            <a:r>
              <a:rPr lang="en-US" sz="4800" baseline="30000" dirty="0" smtClean="0">
                <a:solidFill>
                  <a:srgbClr val="FF0000"/>
                </a:solidFill>
              </a:rPr>
              <a:t>D</a:t>
            </a:r>
            <a:r>
              <a:rPr lang="en-US" sz="4400" baseline="30000" dirty="0" smtClean="0">
                <a:solidFill>
                  <a:srgbClr val="FF0000"/>
                </a:solidFill>
              </a:rPr>
              <a:t>.</a:t>
            </a:r>
            <a:r>
              <a:rPr lang="en-US" sz="4400" dirty="0" smtClean="0">
                <a:solidFill>
                  <a:srgbClr val="FF0000"/>
                </a:solidFill>
              </a:rPr>
              <a:t> </a:t>
            </a:r>
            <a:r>
              <a:rPr lang="en-US" sz="4400" baseline="30000" dirty="0" smtClean="0">
                <a:solidFill>
                  <a:srgbClr val="FF0000"/>
                </a:solidFill>
              </a:rPr>
              <a:t>ANATOMY</a:t>
            </a:r>
            <a:r>
              <a:rPr lang="en-US" sz="4400" baseline="30000" dirty="0" smtClean="0"/>
              <a:t> </a:t>
            </a:r>
            <a:r>
              <a:rPr lang="en-US" sz="4400" baseline="30000" dirty="0"/>
              <a:t>preparation was made — A </a:t>
            </a:r>
            <a:r>
              <a:rPr lang="en-US" sz="4400" baseline="30000" dirty="0" smtClean="0"/>
              <a:t/>
            </a:r>
            <a:br>
              <a:rPr lang="en-US" sz="4400" baseline="30000" dirty="0" smtClean="0"/>
            </a:br>
            <a:r>
              <a:rPr lang="en-US" sz="4400" baseline="30000" dirty="0" smtClean="0"/>
              <a:t>         body </a:t>
            </a:r>
            <a:r>
              <a:rPr lang="en-US" sz="4400" baseline="30000" dirty="0"/>
              <a:t>was </a:t>
            </a:r>
            <a:r>
              <a:rPr lang="en-US" sz="4400" baseline="30000" dirty="0" smtClean="0"/>
              <a:t>prepared</a:t>
            </a:r>
            <a:r>
              <a:rPr lang="en-US" sz="4400" baseline="30000" dirty="0"/>
              <a:t>!  Galatians 4:4 </a:t>
            </a:r>
          </a:p>
          <a:p>
            <a:r>
              <a:rPr lang="pl-PL" sz="4400" baseline="30000" dirty="0"/>
              <a:t>	</a:t>
            </a:r>
            <a:r>
              <a:rPr lang="pl-PL" sz="4400" baseline="30000" dirty="0" err="1"/>
              <a:t>Hebrews</a:t>
            </a:r>
            <a:r>
              <a:rPr lang="pl-PL" sz="4400" baseline="30000" dirty="0"/>
              <a:t> 10:5 — </a:t>
            </a:r>
          </a:p>
          <a:p>
            <a:endParaRPr lang="pl-PL" sz="4400" baseline="30000" dirty="0"/>
          </a:p>
          <a:p>
            <a:r>
              <a:rPr lang="pl-PL" sz="4400" baseline="30000" dirty="0"/>
              <a:t> </a:t>
            </a:r>
            <a:r>
              <a:rPr lang="pl-PL" sz="4400" dirty="0" smtClean="0"/>
              <a:t>  </a:t>
            </a:r>
            <a:r>
              <a:rPr lang="pl-PL" sz="4400" b="1" baseline="30000" dirty="0" err="1" smtClean="0"/>
              <a:t>Bethlehem</a:t>
            </a:r>
            <a:r>
              <a:rPr lang="pl-PL" sz="4400" b="1" baseline="30000" dirty="0" smtClean="0"/>
              <a:t> </a:t>
            </a:r>
            <a:r>
              <a:rPr lang="pl-PL" sz="4400" b="1" baseline="30000" dirty="0"/>
              <a:t>was </a:t>
            </a:r>
            <a:r>
              <a:rPr lang="pl-PL" sz="4400" b="1" i="1" baseline="30000" dirty="0"/>
              <a:t>NOT</a:t>
            </a:r>
            <a:r>
              <a:rPr lang="pl-PL" sz="4400" b="1" baseline="30000" dirty="0"/>
              <a:t> the </a:t>
            </a:r>
            <a:r>
              <a:rPr lang="pl-PL" sz="4400" b="1" baseline="30000" dirty="0" err="1"/>
              <a:t>beginning</a:t>
            </a:r>
            <a:r>
              <a:rPr lang="pl-PL" sz="4400" b="1" baseline="30000" dirty="0"/>
              <a:t> of </a:t>
            </a:r>
            <a:r>
              <a:rPr lang="pl-PL" sz="4400" b="1" baseline="30000" dirty="0" smtClean="0"/>
              <a:t> </a:t>
            </a:r>
            <a:br>
              <a:rPr lang="pl-PL" sz="4400" b="1" baseline="30000" dirty="0" smtClean="0"/>
            </a:br>
            <a:r>
              <a:rPr lang="pl-PL" sz="4400" b="1" baseline="30000" dirty="0" smtClean="0"/>
              <a:t>            </a:t>
            </a:r>
            <a:r>
              <a:rPr lang="pl-PL" sz="4400" b="1" baseline="30000" dirty="0" err="1" smtClean="0"/>
              <a:t>Jesus</a:t>
            </a:r>
            <a:r>
              <a:rPr lang="pl-PL" sz="4400" b="1" baseline="30000" dirty="0"/>
              <a:t>, </a:t>
            </a:r>
            <a:r>
              <a:rPr lang="pl-PL" sz="4400" b="1" baseline="30000" dirty="0" err="1"/>
              <a:t>it</a:t>
            </a:r>
            <a:r>
              <a:rPr lang="pl-PL" sz="4400" b="1" baseline="30000" dirty="0"/>
              <a:t> was </a:t>
            </a:r>
            <a:r>
              <a:rPr lang="pl-PL" sz="4400" b="1" baseline="30000" dirty="0" smtClean="0"/>
              <a:t>a</a:t>
            </a:r>
            <a:r>
              <a:rPr lang="pl-PL" sz="4400" b="1" dirty="0" smtClean="0"/>
              <a:t> </a:t>
            </a:r>
            <a:r>
              <a:rPr lang="pl-PL" sz="4400" b="1" baseline="30000" dirty="0" smtClean="0"/>
              <a:t>CHANGE </a:t>
            </a:r>
            <a:r>
              <a:rPr lang="pl-PL" sz="4400" b="1" baseline="30000" dirty="0"/>
              <a:t>OF ADDRESS</a:t>
            </a:r>
            <a:r>
              <a:rPr lang="pl-PL" sz="4400" b="1" baseline="30000" dirty="0" smtClean="0"/>
              <a:t>!</a:t>
            </a:r>
            <a:br>
              <a:rPr lang="pl-PL" sz="4400" b="1" baseline="30000" dirty="0" smtClean="0"/>
            </a:br>
            <a:r>
              <a:rPr lang="pl-PL" sz="4400" b="1" baseline="30000" dirty="0" smtClean="0"/>
              <a:t>  </a:t>
            </a:r>
            <a:endParaRPr lang="pl-PL" sz="4400" b="1" baseline="30000" dirty="0"/>
          </a:p>
          <a:p>
            <a:r>
              <a:rPr lang="en-US" sz="4400" b="1" baseline="30000" dirty="0"/>
              <a:t>		Before Bethlehem — </a:t>
            </a:r>
            <a:r>
              <a:rPr lang="en-US" sz="4400" b="1" baseline="30000" dirty="0" smtClean="0">
                <a:solidFill>
                  <a:srgbClr val="FF0000"/>
                </a:solidFill>
              </a:rPr>
              <a:t>THRONE</a:t>
            </a:r>
            <a:r>
              <a:rPr lang="en-US" sz="4400" b="1" baseline="30000" dirty="0" smtClean="0"/>
              <a:t> </a:t>
            </a:r>
            <a:r>
              <a:rPr lang="en-US" sz="4400" b="1" baseline="30000" dirty="0"/>
              <a:t>of God! </a:t>
            </a:r>
          </a:p>
          <a:p>
            <a:r>
              <a:rPr lang="en-US" sz="4400" b="1" baseline="30000" dirty="0"/>
              <a:t>			After Bethlehem — </a:t>
            </a:r>
            <a:r>
              <a:rPr lang="en-US" sz="4400" b="1" baseline="30000" dirty="0" smtClean="0">
                <a:solidFill>
                  <a:srgbClr val="FF0000"/>
                </a:solidFill>
              </a:rPr>
              <a:t>HUMAN</a:t>
            </a:r>
            <a:r>
              <a:rPr lang="en-US" sz="4400" b="1" baseline="30000" dirty="0" smtClean="0"/>
              <a:t> </a:t>
            </a:r>
            <a:r>
              <a:rPr lang="en-US" sz="4400" b="1" baseline="30000" dirty="0"/>
              <a:t>body! </a:t>
            </a:r>
          </a:p>
          <a:p>
            <a:endParaRPr lang="en-US" sz="4400" baseline="30000" dirty="0"/>
          </a:p>
          <a:p>
            <a:pPr marL="742950" indent="-742950">
              <a:buAutoNum type="alphaUcPeriod"/>
            </a:pPr>
            <a:endParaRPr lang="en-US" sz="4400" baseline="30000" dirty="0"/>
          </a:p>
          <a:p>
            <a:endParaRPr lang="en-US" sz="4400" baseline="30000" dirty="0"/>
          </a:p>
        </p:txBody>
      </p:sp>
    </p:spTree>
    <p:extLst>
      <p:ext uri="{BB962C8B-B14F-4D97-AF65-F5344CB8AC3E}">
        <p14:creationId xmlns:p14="http://schemas.microsoft.com/office/powerpoint/2010/main" val="318098855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352206" y="337138"/>
            <a:ext cx="8484948" cy="7509747"/>
          </a:xfrm>
          <a:prstGeom prst="rect">
            <a:avLst/>
          </a:prstGeom>
          <a:noFill/>
        </p:spPr>
        <p:txBody>
          <a:bodyPr wrap="square" rtlCol="0">
            <a:spAutoFit/>
          </a:bodyPr>
          <a:lstStyle/>
          <a:p>
            <a:r>
              <a:rPr lang="en-US" sz="4400" b="1" baseline="30000" dirty="0"/>
              <a:t>Everything had been </a:t>
            </a:r>
            <a:r>
              <a:rPr lang="en-US" sz="4400" b="1" i="1" baseline="30000" dirty="0">
                <a:solidFill>
                  <a:srgbClr val="FF0000"/>
                </a:solidFill>
              </a:rPr>
              <a:t>PERFECTLY</a:t>
            </a:r>
            <a:r>
              <a:rPr lang="en-US" sz="4400" b="1" baseline="30000" dirty="0"/>
              <a:t> planned!</a:t>
            </a:r>
            <a:endParaRPr lang="en-US" sz="4400" baseline="30000" dirty="0"/>
          </a:p>
          <a:p>
            <a:pPr>
              <a:spcAft>
                <a:spcPts val="2400"/>
              </a:spcAft>
            </a:pPr>
            <a:r>
              <a:rPr lang="en-US" sz="4400" b="1" i="1" baseline="30000" dirty="0" smtClean="0"/>
              <a:t>“</a:t>
            </a:r>
            <a:r>
              <a:rPr lang="en-US" sz="4400" b="1" i="1" baseline="30000" dirty="0"/>
              <a:t>fullness of time”</a:t>
            </a:r>
            <a:r>
              <a:rPr lang="en-US" sz="4400" b="1" baseline="30000" dirty="0"/>
              <a:t> </a:t>
            </a:r>
            <a:r>
              <a:rPr lang="en-US" sz="4400" baseline="30000" dirty="0"/>
              <a:t>— at the exact, right </a:t>
            </a:r>
            <a:r>
              <a:rPr lang="en-US" sz="4400" baseline="30000" dirty="0" smtClean="0"/>
              <a:t>moment</a:t>
            </a:r>
            <a:endParaRPr lang="en-US" sz="4400" baseline="30000" dirty="0"/>
          </a:p>
          <a:p>
            <a:r>
              <a:rPr lang="en-US" sz="4400" baseline="30000" dirty="0" smtClean="0">
                <a:solidFill>
                  <a:srgbClr val="FF0000"/>
                </a:solidFill>
              </a:rPr>
              <a:t>E.  </a:t>
            </a:r>
            <a:r>
              <a:rPr lang="en-US" sz="4000" baseline="30000" dirty="0" smtClean="0">
                <a:solidFill>
                  <a:srgbClr val="FF0000"/>
                </a:solidFill>
              </a:rPr>
              <a:t>SACRIFICALLY</a:t>
            </a:r>
            <a:r>
              <a:rPr lang="en-US" sz="4000" baseline="30000" dirty="0" smtClean="0"/>
              <a:t> </a:t>
            </a:r>
            <a:r>
              <a:rPr lang="en-US" sz="4000" baseline="30000" dirty="0"/>
              <a:t>preparation was made — </a:t>
            </a:r>
            <a:r>
              <a:rPr lang="en-US" sz="4000" baseline="30000" dirty="0" smtClean="0"/>
              <a:t/>
            </a:r>
            <a:br>
              <a:rPr lang="en-US" sz="4000" baseline="30000" dirty="0" smtClean="0"/>
            </a:br>
            <a:r>
              <a:rPr lang="en-US" sz="4000" dirty="0" smtClean="0"/>
              <a:t>     </a:t>
            </a:r>
            <a:r>
              <a:rPr lang="en-US" sz="4000" baseline="30000" dirty="0" smtClean="0"/>
              <a:t>The </a:t>
            </a:r>
            <a:r>
              <a:rPr lang="en-US" sz="4000" baseline="30000" dirty="0"/>
              <a:t>Perfect </a:t>
            </a:r>
            <a:r>
              <a:rPr lang="en-US" sz="4000" baseline="30000" dirty="0" smtClean="0"/>
              <a:t>Lamb was </a:t>
            </a:r>
            <a:r>
              <a:rPr lang="en-US" sz="4000" baseline="30000" dirty="0"/>
              <a:t>readied!</a:t>
            </a:r>
          </a:p>
          <a:p>
            <a:pPr>
              <a:spcAft>
                <a:spcPts val="1800"/>
              </a:spcAft>
            </a:pPr>
            <a:r>
              <a:rPr lang="en-US" sz="4000" baseline="30000" dirty="0" smtClean="0"/>
              <a:t>              Hebrews </a:t>
            </a:r>
            <a:r>
              <a:rPr lang="en-US" sz="4000" baseline="30000" dirty="0"/>
              <a:t>10:8-14 — the body of Jesus was </a:t>
            </a:r>
            <a:r>
              <a:rPr lang="en-US" sz="4000" baseline="30000" dirty="0" smtClean="0"/>
              <a:t/>
            </a:r>
            <a:br>
              <a:rPr lang="en-US" sz="4000" baseline="30000" dirty="0" smtClean="0"/>
            </a:br>
            <a:r>
              <a:rPr lang="en-US" sz="4000" baseline="30000" dirty="0" smtClean="0"/>
              <a:t>              the </a:t>
            </a:r>
            <a:r>
              <a:rPr lang="en-US" sz="4000" baseline="30000" dirty="0"/>
              <a:t>once-for</a:t>
            </a:r>
            <a:r>
              <a:rPr lang="en-US" sz="4000" baseline="30000" dirty="0" smtClean="0"/>
              <a:t>-all </a:t>
            </a:r>
            <a:r>
              <a:rPr lang="en-US" sz="4000" baseline="30000" dirty="0"/>
              <a:t>sacrifice for sin</a:t>
            </a:r>
            <a:r>
              <a:rPr lang="en-US" sz="4000" baseline="30000" dirty="0" smtClean="0"/>
              <a:t>!</a:t>
            </a:r>
          </a:p>
          <a:p>
            <a:r>
              <a:rPr lang="en-US" sz="4400" baseline="30000" dirty="0" smtClean="0">
                <a:solidFill>
                  <a:srgbClr val="FF0000"/>
                </a:solidFill>
              </a:rPr>
              <a:t>F</a:t>
            </a:r>
            <a:r>
              <a:rPr lang="en-US" sz="4400" baseline="30000" dirty="0">
                <a:solidFill>
                  <a:srgbClr val="FF0000"/>
                </a:solidFill>
              </a:rPr>
              <a:t>.  </a:t>
            </a:r>
            <a:r>
              <a:rPr lang="en-US" sz="4000" baseline="30000" dirty="0" smtClean="0">
                <a:solidFill>
                  <a:srgbClr val="FF0000"/>
                </a:solidFill>
              </a:rPr>
              <a:t>PURPOSELY</a:t>
            </a:r>
            <a:r>
              <a:rPr lang="en-US" sz="4000" baseline="30000" dirty="0" smtClean="0"/>
              <a:t> </a:t>
            </a:r>
            <a:r>
              <a:rPr lang="en-US" sz="4000" baseline="30000" dirty="0"/>
              <a:t>everything was ready — God’s WILL </a:t>
            </a:r>
            <a:r>
              <a:rPr lang="en-US" sz="4000" baseline="30000" dirty="0" smtClean="0"/>
              <a:t/>
            </a:r>
            <a:br>
              <a:rPr lang="en-US" sz="4000" baseline="30000" dirty="0" smtClean="0"/>
            </a:br>
            <a:r>
              <a:rPr lang="en-US" sz="4000" baseline="30000" dirty="0" smtClean="0"/>
              <a:t>         could be </a:t>
            </a:r>
            <a:r>
              <a:rPr lang="en-US" sz="4000" baseline="30000" dirty="0"/>
              <a:t>fulfilled!</a:t>
            </a:r>
          </a:p>
          <a:p>
            <a:pPr lvl="1"/>
            <a:endParaRPr lang="en-US" sz="4000" baseline="30000" dirty="0"/>
          </a:p>
          <a:p>
            <a:pPr lvl="1">
              <a:spcAft>
                <a:spcPts val="600"/>
              </a:spcAft>
            </a:pPr>
            <a:r>
              <a:rPr lang="pl-PL" sz="4000" baseline="30000" dirty="0"/>
              <a:t>	</a:t>
            </a:r>
            <a:r>
              <a:rPr lang="pl-PL" sz="4000" baseline="30000" dirty="0" err="1"/>
              <a:t>Hebrews</a:t>
            </a:r>
            <a:r>
              <a:rPr lang="pl-PL" sz="4000" baseline="30000" dirty="0"/>
              <a:t> 10:7 </a:t>
            </a:r>
            <a:r>
              <a:rPr lang="pl-PL" sz="4000" baseline="30000" dirty="0">
                <a:latin typeface="American Typewriter"/>
                <a:cs typeface="American Typewriter"/>
              </a:rPr>
              <a:t>&amp;</a:t>
            </a:r>
            <a:r>
              <a:rPr lang="pl-PL" sz="4000" baseline="30000" dirty="0"/>
              <a:t> 9 — </a:t>
            </a:r>
          </a:p>
          <a:p>
            <a:pPr lvl="1">
              <a:spcAft>
                <a:spcPts val="600"/>
              </a:spcAft>
            </a:pPr>
            <a:r>
              <a:rPr lang="en-US" sz="4000" baseline="30000" dirty="0"/>
              <a:t>	Galatians 4:5 — </a:t>
            </a:r>
          </a:p>
          <a:p>
            <a:pPr lvl="1">
              <a:spcAft>
                <a:spcPts val="600"/>
              </a:spcAft>
            </a:pPr>
            <a:r>
              <a:rPr lang="en-US" sz="4000" baseline="30000" dirty="0"/>
              <a:t>	John 6:37-40 — </a:t>
            </a:r>
          </a:p>
          <a:p>
            <a:endParaRPr lang="en-US" sz="4400" baseline="30000" dirty="0"/>
          </a:p>
          <a:p>
            <a:pPr marL="742950" indent="-742950">
              <a:buAutoNum type="alphaUcPeriod"/>
            </a:pPr>
            <a:endParaRPr lang="en-US" sz="4400" baseline="30000" dirty="0"/>
          </a:p>
          <a:p>
            <a:endParaRPr lang="en-US" sz="4400" baseline="30000" dirty="0"/>
          </a:p>
        </p:txBody>
      </p:sp>
    </p:spTree>
    <p:extLst>
      <p:ext uri="{BB962C8B-B14F-4D97-AF65-F5344CB8AC3E}">
        <p14:creationId xmlns:p14="http://schemas.microsoft.com/office/powerpoint/2010/main" val="372248740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3"/>
          </p:nvPr>
        </p:nvSpPr>
        <p:spPr>
          <a:xfrm>
            <a:off x="362877" y="315317"/>
            <a:ext cx="8548987" cy="5874357"/>
          </a:xfrm>
        </p:spPr>
        <p:txBody>
          <a:bodyPr>
            <a:normAutofit/>
          </a:bodyPr>
          <a:lstStyle/>
          <a:p>
            <a:r>
              <a:rPr lang="en-US" sz="3600" b="1" dirty="0" smtClean="0">
                <a:solidFill>
                  <a:srgbClr val="FF0000"/>
                </a:solidFill>
              </a:rPr>
              <a:t>Our Christmas FOCUS</a:t>
            </a:r>
          </a:p>
          <a:p>
            <a:pPr marL="45720" indent="0">
              <a:buNone/>
            </a:pPr>
            <a:r>
              <a:rPr lang="en-US" sz="3600" dirty="0"/>
              <a:t> </a:t>
            </a:r>
            <a:r>
              <a:rPr lang="en-US" sz="3600" dirty="0" smtClean="0"/>
              <a:t>  I have chosen to use the candles of the Advent Wreath and what they represent as the focus of our messages this Christmas season. Each candle helps us focus on Biblical truth we need to be reminded of as we celebrate the BIRTH of our Savior. </a:t>
            </a:r>
          </a:p>
          <a:p>
            <a:pPr marL="45720" indent="0">
              <a:buNone/>
            </a:pPr>
            <a:r>
              <a:rPr lang="en-US" sz="3600" dirty="0" smtClean="0"/>
              <a:t>Today we focus on the PROPHECIES OF HIS BIRTH.</a:t>
            </a:r>
            <a:endParaRPr lang="en-US" sz="3600" dirty="0"/>
          </a:p>
        </p:txBody>
      </p:sp>
    </p:spTree>
    <p:extLst>
      <p:ext uri="{BB962C8B-B14F-4D97-AF65-F5344CB8AC3E}">
        <p14:creationId xmlns:p14="http://schemas.microsoft.com/office/powerpoint/2010/main" val="153882519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2206" y="508957"/>
            <a:ext cx="8463604" cy="1143000"/>
          </a:xfrm>
        </p:spPr>
        <p:txBody>
          <a:bodyPr/>
          <a:lstStyle/>
          <a:p>
            <a:pPr algn="l"/>
            <a:r>
              <a:rPr lang="en-US" dirty="0" smtClean="0"/>
              <a:t>Sermon in a sentence</a:t>
            </a:r>
            <a:endParaRPr lang="en-US" dirty="0"/>
          </a:p>
        </p:txBody>
      </p:sp>
      <p:sp>
        <p:nvSpPr>
          <p:cNvPr id="3" name="Content Placeholder 2"/>
          <p:cNvSpPr>
            <a:spLocks noGrp="1"/>
          </p:cNvSpPr>
          <p:nvPr>
            <p:ph sz="quarter" idx="13"/>
          </p:nvPr>
        </p:nvSpPr>
        <p:spPr>
          <a:xfrm>
            <a:off x="352206" y="1801363"/>
            <a:ext cx="8463604" cy="4484359"/>
          </a:xfrm>
        </p:spPr>
        <p:txBody>
          <a:bodyPr>
            <a:noAutofit/>
          </a:bodyPr>
          <a:lstStyle/>
          <a:p>
            <a:pPr marL="45720" indent="0">
              <a:buNone/>
            </a:pPr>
            <a:r>
              <a:rPr lang="en-US" sz="4400" baseline="30000" dirty="0"/>
              <a:t>Christ’s birth was not just an event that happened — it was not just another day in the life of a couple having a famous baby. </a:t>
            </a:r>
            <a:r>
              <a:rPr lang="en-US" sz="4400" baseline="30000" dirty="0" smtClean="0"/>
              <a:t/>
            </a:r>
            <a:br>
              <a:rPr lang="en-US" sz="4400" baseline="30000" dirty="0" smtClean="0"/>
            </a:br>
            <a:r>
              <a:rPr lang="en-US" sz="4400" b="1" baseline="30000" dirty="0" smtClean="0"/>
              <a:t>It </a:t>
            </a:r>
            <a:r>
              <a:rPr lang="en-US" sz="4400" b="1" baseline="30000" dirty="0"/>
              <a:t>was a </a:t>
            </a:r>
            <a:r>
              <a:rPr lang="en-US" sz="4400" b="1" i="1" baseline="30000" dirty="0"/>
              <a:t>precisely</a:t>
            </a:r>
            <a:r>
              <a:rPr lang="en-US" sz="4400" b="1" baseline="30000" dirty="0"/>
              <a:t> </a:t>
            </a:r>
            <a:r>
              <a:rPr lang="en-US" sz="4400" b="1" baseline="30000" dirty="0">
                <a:solidFill>
                  <a:srgbClr val="FF0000"/>
                </a:solidFill>
              </a:rPr>
              <a:t>PLANNED</a:t>
            </a:r>
            <a:r>
              <a:rPr lang="en-US" sz="4400" b="1" baseline="30000" dirty="0"/>
              <a:t> birth in </a:t>
            </a:r>
            <a:r>
              <a:rPr lang="en-US" sz="4400" b="1" baseline="30000" dirty="0">
                <a:solidFill>
                  <a:srgbClr val="FF0000"/>
                </a:solidFill>
              </a:rPr>
              <a:t>FULFILLMENT</a:t>
            </a:r>
            <a:r>
              <a:rPr lang="en-US" sz="4400" b="1" baseline="30000" dirty="0"/>
              <a:t> to </a:t>
            </a:r>
            <a:r>
              <a:rPr lang="en-US" sz="4400" b="1" i="1" baseline="30000" dirty="0"/>
              <a:t>precisely</a:t>
            </a:r>
            <a:r>
              <a:rPr lang="en-US" sz="4400" b="1" baseline="30000" dirty="0"/>
              <a:t> </a:t>
            </a:r>
            <a:r>
              <a:rPr lang="en-US" sz="4400" b="1" baseline="30000" dirty="0" smtClean="0">
                <a:solidFill>
                  <a:srgbClr val="FF0000"/>
                </a:solidFill>
              </a:rPr>
              <a:t>GIVEN</a:t>
            </a:r>
            <a:r>
              <a:rPr lang="en-US" sz="4400" b="1" baseline="30000" dirty="0" smtClean="0"/>
              <a:t> </a:t>
            </a:r>
            <a:r>
              <a:rPr lang="en-US" sz="4400" b="1" i="1" baseline="30000" dirty="0">
                <a:solidFill>
                  <a:srgbClr val="FF0000"/>
                </a:solidFill>
              </a:rPr>
              <a:t>Old Testament prophecies!</a:t>
            </a:r>
            <a:r>
              <a:rPr lang="en-US" sz="4400" b="1" baseline="30000" dirty="0"/>
              <a:t>  </a:t>
            </a:r>
            <a:r>
              <a:rPr lang="en-US" sz="4400" i="1" baseline="30000" dirty="0"/>
              <a:t>It was “At Just The Right Moment”!</a:t>
            </a:r>
            <a:endParaRPr lang="en-US" sz="4400" b="1" i="1" baseline="30000" dirty="0"/>
          </a:p>
          <a:p>
            <a:pPr marL="45720" indent="0">
              <a:buNone/>
            </a:pPr>
            <a:r>
              <a:rPr lang="en-US" sz="4400" b="1" baseline="30000" dirty="0"/>
              <a:t>Not a year, a month, a day, or a second to late or to early — </a:t>
            </a:r>
            <a:r>
              <a:rPr lang="en-US" sz="4400" i="1" baseline="30000" dirty="0"/>
              <a:t>it was “In The Fullness of Time”!</a:t>
            </a:r>
          </a:p>
          <a:p>
            <a:endParaRPr lang="en-US" sz="4400" dirty="0"/>
          </a:p>
        </p:txBody>
      </p:sp>
    </p:spTree>
    <p:extLst>
      <p:ext uri="{BB962C8B-B14F-4D97-AF65-F5344CB8AC3E}">
        <p14:creationId xmlns:p14="http://schemas.microsoft.com/office/powerpoint/2010/main" val="39126477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2206" y="508957"/>
            <a:ext cx="8463604" cy="1143000"/>
          </a:xfrm>
        </p:spPr>
        <p:txBody>
          <a:bodyPr/>
          <a:lstStyle/>
          <a:p>
            <a:pPr algn="l"/>
            <a:r>
              <a:rPr lang="en-US" sz="3600" dirty="0" smtClean="0"/>
              <a:t>EXAMPLES OF FULFILLED PROPHECIES:</a:t>
            </a:r>
            <a:endParaRPr lang="en-US" sz="3600" dirty="0"/>
          </a:p>
        </p:txBody>
      </p:sp>
      <p:sp>
        <p:nvSpPr>
          <p:cNvPr id="3" name="Content Placeholder 2"/>
          <p:cNvSpPr>
            <a:spLocks noGrp="1"/>
          </p:cNvSpPr>
          <p:nvPr>
            <p:ph sz="quarter" idx="13"/>
          </p:nvPr>
        </p:nvSpPr>
        <p:spPr>
          <a:xfrm>
            <a:off x="352206" y="2249581"/>
            <a:ext cx="8463604" cy="4484359"/>
          </a:xfrm>
        </p:spPr>
        <p:txBody>
          <a:bodyPr>
            <a:noAutofit/>
          </a:bodyPr>
          <a:lstStyle/>
          <a:p>
            <a:pPr marL="45720" indent="0">
              <a:buNone/>
            </a:pPr>
            <a:r>
              <a:rPr lang="en-US" sz="4400" baseline="30000" dirty="0" smtClean="0"/>
              <a:t>Those </a:t>
            </a:r>
            <a:r>
              <a:rPr lang="en-US" sz="4400" baseline="30000" dirty="0"/>
              <a:t>who have studied carefully the Old Testament prophecies about Christ suggest that there are over 300 precise Old Testament prophecies that were fulfilled in Christ’s birth, life, death, resurrection,  second coming, and His future reign!</a:t>
            </a:r>
            <a:r>
              <a:rPr lang="en-US" sz="4400" b="1" baseline="30000" dirty="0"/>
              <a:t> </a:t>
            </a:r>
            <a:endParaRPr lang="en-US" sz="4400" b="1" baseline="30000" dirty="0" smtClean="0"/>
          </a:p>
          <a:p>
            <a:pPr marL="45720" indent="0">
              <a:buNone/>
            </a:pPr>
            <a:r>
              <a:rPr lang="en-US" sz="4400" b="1" baseline="30000" dirty="0" smtClean="0"/>
              <a:t>LUKE </a:t>
            </a:r>
            <a:r>
              <a:rPr lang="en-US" sz="4400" b="1" baseline="30000" dirty="0"/>
              <a:t>24:</a:t>
            </a:r>
            <a:r>
              <a:rPr lang="en-US" sz="4400" b="1" baseline="30000" dirty="0" smtClean="0"/>
              <a:t>44</a:t>
            </a:r>
            <a:r>
              <a:rPr lang="en-US" sz="4400" b="1" dirty="0" smtClean="0"/>
              <a:t> </a:t>
            </a:r>
            <a:endParaRPr lang="en-US" sz="4400" b="1" baseline="30000" dirty="0"/>
          </a:p>
        </p:txBody>
      </p:sp>
    </p:spTree>
    <p:extLst>
      <p:ext uri="{BB962C8B-B14F-4D97-AF65-F5344CB8AC3E}">
        <p14:creationId xmlns:p14="http://schemas.microsoft.com/office/powerpoint/2010/main" val="307473550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6822" y="508957"/>
            <a:ext cx="8677060" cy="1143000"/>
          </a:xfrm>
        </p:spPr>
        <p:txBody>
          <a:bodyPr/>
          <a:lstStyle/>
          <a:p>
            <a:pPr algn="l"/>
            <a:r>
              <a:rPr lang="en-US" sz="3600" dirty="0"/>
              <a:t>EXAMPLES OF FULFILLED PROPHECIES</a:t>
            </a:r>
          </a:p>
        </p:txBody>
      </p:sp>
      <p:sp>
        <p:nvSpPr>
          <p:cNvPr id="3" name="Content Placeholder 2"/>
          <p:cNvSpPr>
            <a:spLocks noGrp="1"/>
          </p:cNvSpPr>
          <p:nvPr>
            <p:ph sz="quarter" idx="13"/>
          </p:nvPr>
        </p:nvSpPr>
        <p:spPr>
          <a:xfrm>
            <a:off x="352206" y="1502552"/>
            <a:ext cx="8463604" cy="5071310"/>
          </a:xfrm>
        </p:spPr>
        <p:txBody>
          <a:bodyPr>
            <a:noAutofit/>
          </a:bodyPr>
          <a:lstStyle/>
          <a:p>
            <a:pPr>
              <a:spcBef>
                <a:spcPts val="0"/>
              </a:spcBef>
              <a:spcAft>
                <a:spcPts val="1500"/>
              </a:spcAft>
            </a:pPr>
            <a:r>
              <a:rPr lang="en-US" sz="4400" baseline="30000" dirty="0"/>
              <a:t>•  How He would </a:t>
            </a:r>
            <a:r>
              <a:rPr lang="en-US" sz="4400" baseline="30000" dirty="0" smtClean="0"/>
              <a:t>be</a:t>
            </a:r>
            <a:r>
              <a:rPr lang="en-US" sz="4400" dirty="0" smtClean="0"/>
              <a:t> </a:t>
            </a:r>
            <a:r>
              <a:rPr lang="en-US" sz="4400" baseline="30000" dirty="0" smtClean="0">
                <a:solidFill>
                  <a:srgbClr val="FF0000"/>
                </a:solidFill>
              </a:rPr>
              <a:t>BORN</a:t>
            </a:r>
            <a:r>
              <a:rPr lang="en-US" sz="4400" baseline="30000" dirty="0" smtClean="0"/>
              <a:t> </a:t>
            </a:r>
            <a:r>
              <a:rPr lang="en-US" sz="4400" baseline="30000" dirty="0"/>
              <a:t>— Matt. 1:18-23 </a:t>
            </a:r>
            <a:r>
              <a:rPr lang="en-US" sz="4400" baseline="30000" dirty="0" smtClean="0"/>
              <a:t> </a:t>
            </a:r>
            <a:endParaRPr lang="en-US" sz="4400" baseline="30000" dirty="0"/>
          </a:p>
          <a:p>
            <a:pPr marL="45720" indent="0">
              <a:spcBef>
                <a:spcPts val="0"/>
              </a:spcBef>
              <a:spcAft>
                <a:spcPts val="2700"/>
              </a:spcAft>
              <a:buNone/>
            </a:pPr>
            <a:r>
              <a:rPr lang="en-US" sz="4400" baseline="30000" dirty="0"/>
              <a:t>	</a:t>
            </a:r>
            <a:r>
              <a:rPr lang="en-US" sz="4400" baseline="30000" dirty="0" smtClean="0"/>
              <a:t>A </a:t>
            </a:r>
            <a:r>
              <a:rPr lang="en-US" sz="4400" baseline="30000" dirty="0" smtClean="0">
                <a:solidFill>
                  <a:srgbClr val="FF0000"/>
                </a:solidFill>
              </a:rPr>
              <a:t>VIRGIN</a:t>
            </a:r>
            <a:r>
              <a:rPr lang="en-US" sz="4400" baseline="30000" dirty="0" smtClean="0"/>
              <a:t> </a:t>
            </a:r>
            <a:r>
              <a:rPr lang="en-US" sz="4400" baseline="30000" dirty="0"/>
              <a:t>would bear Him!   (Isaiah 7:14) </a:t>
            </a:r>
          </a:p>
          <a:p>
            <a:pPr>
              <a:spcBef>
                <a:spcPts val="0"/>
              </a:spcBef>
              <a:spcAft>
                <a:spcPts val="1500"/>
              </a:spcAft>
            </a:pPr>
            <a:r>
              <a:rPr lang="en-US" sz="4400" baseline="30000" dirty="0"/>
              <a:t>•  What His </a:t>
            </a:r>
            <a:r>
              <a:rPr lang="en-US" sz="4400" baseline="30000" dirty="0" smtClean="0">
                <a:solidFill>
                  <a:srgbClr val="FF0000"/>
                </a:solidFill>
              </a:rPr>
              <a:t>TITLE</a:t>
            </a:r>
            <a:r>
              <a:rPr lang="en-US" sz="4400" baseline="30000" dirty="0" smtClean="0"/>
              <a:t> </a:t>
            </a:r>
            <a:r>
              <a:rPr lang="en-US" sz="4400" baseline="30000" dirty="0"/>
              <a:t>would be — Matt. 1:23 —</a:t>
            </a:r>
          </a:p>
          <a:p>
            <a:pPr marL="45720" indent="0">
              <a:spcBef>
                <a:spcPts val="0"/>
              </a:spcBef>
              <a:spcAft>
                <a:spcPts val="2700"/>
              </a:spcAft>
              <a:buNone/>
            </a:pPr>
            <a:r>
              <a:rPr lang="sk-SK" sz="4400" baseline="30000" dirty="0"/>
              <a:t>	</a:t>
            </a:r>
            <a:r>
              <a:rPr lang="sk-SK" sz="4400" baseline="30000" dirty="0">
                <a:solidFill>
                  <a:srgbClr val="FF0000"/>
                </a:solidFill>
              </a:rPr>
              <a:t>E</a:t>
            </a:r>
            <a:r>
              <a:rPr lang="sk-SK" sz="4400" baseline="30000" dirty="0" smtClean="0">
                <a:solidFill>
                  <a:srgbClr val="FF0000"/>
                </a:solidFill>
              </a:rPr>
              <a:t>MMANUEL</a:t>
            </a:r>
            <a:r>
              <a:rPr lang="sk-SK" sz="4400" baseline="30000" dirty="0" smtClean="0"/>
              <a:t>  </a:t>
            </a:r>
            <a:r>
              <a:rPr lang="sk-SK" sz="4400" baseline="30000" dirty="0" smtClean="0"/>
              <a:t>(</a:t>
            </a:r>
            <a:r>
              <a:rPr lang="sk-SK" sz="4400" baseline="30000" dirty="0"/>
              <a:t>Isaiah 7:14)</a:t>
            </a:r>
          </a:p>
          <a:p>
            <a:pPr>
              <a:spcBef>
                <a:spcPts val="0"/>
              </a:spcBef>
              <a:spcAft>
                <a:spcPts val="1500"/>
              </a:spcAft>
            </a:pPr>
            <a:r>
              <a:rPr lang="en-US" sz="4400" baseline="30000" dirty="0"/>
              <a:t>•  The </a:t>
            </a:r>
            <a:r>
              <a:rPr lang="en-US" sz="4400" baseline="30000" dirty="0" smtClean="0">
                <a:solidFill>
                  <a:srgbClr val="FF0000"/>
                </a:solidFill>
              </a:rPr>
              <a:t>PLACE</a:t>
            </a:r>
            <a:r>
              <a:rPr lang="en-US" sz="4400" baseline="30000" dirty="0" smtClean="0"/>
              <a:t> </a:t>
            </a:r>
            <a:r>
              <a:rPr lang="en-US" sz="4400" baseline="30000" dirty="0"/>
              <a:t>of His birth — Matt. 2:6</a:t>
            </a:r>
          </a:p>
          <a:p>
            <a:pPr marL="45720" indent="0">
              <a:spcBef>
                <a:spcPts val="0"/>
              </a:spcBef>
              <a:spcAft>
                <a:spcPts val="1500"/>
              </a:spcAft>
              <a:buNone/>
            </a:pPr>
            <a:r>
              <a:rPr lang="en-US" sz="4400" baseline="30000" dirty="0"/>
              <a:t>	</a:t>
            </a:r>
            <a:r>
              <a:rPr lang="en-US" sz="4400" baseline="30000" dirty="0" smtClean="0">
                <a:solidFill>
                  <a:srgbClr val="FF0000"/>
                </a:solidFill>
              </a:rPr>
              <a:t>BETHLEHEM</a:t>
            </a:r>
            <a:r>
              <a:rPr lang="en-US" sz="4400" baseline="30000" dirty="0" smtClean="0"/>
              <a:t>  </a:t>
            </a:r>
            <a:r>
              <a:rPr lang="en-US" sz="4400" baseline="30000" dirty="0"/>
              <a:t>(Micah 5:2)</a:t>
            </a:r>
          </a:p>
          <a:p>
            <a:pPr marL="45720" indent="0">
              <a:spcBef>
                <a:spcPts val="0"/>
              </a:spcBef>
              <a:spcAft>
                <a:spcPts val="1500"/>
              </a:spcAft>
              <a:buNone/>
            </a:pPr>
            <a:endParaRPr lang="en-US" sz="4400" baseline="30000" dirty="0"/>
          </a:p>
        </p:txBody>
      </p:sp>
    </p:spTree>
    <p:extLst>
      <p:ext uri="{BB962C8B-B14F-4D97-AF65-F5344CB8AC3E}">
        <p14:creationId xmlns:p14="http://schemas.microsoft.com/office/powerpoint/2010/main" val="244591729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2206" y="508957"/>
            <a:ext cx="8602350" cy="1143000"/>
          </a:xfrm>
        </p:spPr>
        <p:txBody>
          <a:bodyPr/>
          <a:lstStyle/>
          <a:p>
            <a:pPr algn="l"/>
            <a:r>
              <a:rPr lang="en-US" sz="3600" dirty="0" smtClean="0"/>
              <a:t>EXAMPLES OF FULFILLED PROPHECIES</a:t>
            </a:r>
            <a:endParaRPr lang="en-US" sz="3200" dirty="0"/>
          </a:p>
        </p:txBody>
      </p:sp>
      <p:sp>
        <p:nvSpPr>
          <p:cNvPr id="3" name="Content Placeholder 2"/>
          <p:cNvSpPr>
            <a:spLocks noGrp="1"/>
          </p:cNvSpPr>
          <p:nvPr>
            <p:ph sz="quarter" idx="13"/>
          </p:nvPr>
        </p:nvSpPr>
        <p:spPr>
          <a:xfrm>
            <a:off x="352206" y="1681793"/>
            <a:ext cx="8463604" cy="4860053"/>
          </a:xfrm>
        </p:spPr>
        <p:txBody>
          <a:bodyPr>
            <a:noAutofit/>
          </a:bodyPr>
          <a:lstStyle/>
          <a:p>
            <a:r>
              <a:rPr lang="en-US" sz="4400" baseline="30000" dirty="0" smtClean="0"/>
              <a:t>•  </a:t>
            </a:r>
            <a:r>
              <a:rPr lang="en-US" sz="4400" baseline="30000" dirty="0"/>
              <a:t>The place of His </a:t>
            </a:r>
            <a:r>
              <a:rPr lang="en-US" sz="4400" baseline="30000" dirty="0" smtClean="0">
                <a:solidFill>
                  <a:srgbClr val="FF0000"/>
                </a:solidFill>
              </a:rPr>
              <a:t>CALL</a:t>
            </a:r>
            <a:r>
              <a:rPr lang="en-US" sz="4400" baseline="30000" dirty="0" smtClean="0"/>
              <a:t>— </a:t>
            </a:r>
            <a:r>
              <a:rPr lang="en-US" sz="4400" baseline="30000" dirty="0"/>
              <a:t>Matt. 2:</a:t>
            </a:r>
            <a:r>
              <a:rPr lang="en-US" sz="4400" baseline="30000" dirty="0" smtClean="0"/>
              <a:t>17</a:t>
            </a:r>
            <a:endParaRPr lang="en-US" sz="4400" baseline="30000" dirty="0"/>
          </a:p>
          <a:p>
            <a:pPr marL="45720" indent="0">
              <a:spcBef>
                <a:spcPts val="0"/>
              </a:spcBef>
              <a:spcAft>
                <a:spcPts val="2100"/>
              </a:spcAft>
              <a:buNone/>
            </a:pPr>
            <a:r>
              <a:rPr lang="en-US" sz="4400" baseline="30000" dirty="0"/>
              <a:t>	</a:t>
            </a:r>
            <a:r>
              <a:rPr lang="en-US" sz="4400" baseline="30000" dirty="0" smtClean="0"/>
              <a:t>His </a:t>
            </a:r>
            <a:r>
              <a:rPr lang="en-US" sz="4400" baseline="30000" dirty="0"/>
              <a:t>call out of </a:t>
            </a:r>
            <a:r>
              <a:rPr lang="en-US" sz="4400" baseline="30000" dirty="0" smtClean="0">
                <a:solidFill>
                  <a:srgbClr val="FF0000"/>
                </a:solidFill>
              </a:rPr>
              <a:t>EGYPT</a:t>
            </a:r>
            <a:r>
              <a:rPr lang="en-US" sz="4400" baseline="30000" dirty="0" smtClean="0"/>
              <a:t>   </a:t>
            </a:r>
            <a:r>
              <a:rPr lang="en-US" sz="4400" baseline="30000" dirty="0"/>
              <a:t>(Hosea 11:1; </a:t>
            </a:r>
            <a:r>
              <a:rPr lang="en-US" sz="4400" baseline="30000" dirty="0" smtClean="0"/>
              <a:t>					Jeremiah </a:t>
            </a:r>
            <a:r>
              <a:rPr lang="en-US" sz="4400" baseline="30000" dirty="0"/>
              <a:t>31:15)</a:t>
            </a:r>
          </a:p>
          <a:p>
            <a:r>
              <a:rPr lang="en-US" sz="4400" baseline="30000" dirty="0"/>
              <a:t>•  A time of great </a:t>
            </a:r>
            <a:r>
              <a:rPr lang="en-US" sz="4400" baseline="30000" dirty="0" smtClean="0">
                <a:solidFill>
                  <a:srgbClr val="FF0000"/>
                </a:solidFill>
              </a:rPr>
              <a:t>SORROW</a:t>
            </a:r>
            <a:r>
              <a:rPr lang="en-US" sz="4400" baseline="30000" dirty="0" smtClean="0"/>
              <a:t> </a:t>
            </a:r>
            <a:r>
              <a:rPr lang="en-US" sz="4400" baseline="30000" dirty="0"/>
              <a:t>— Matt. 2:17-18 - </a:t>
            </a:r>
          </a:p>
          <a:p>
            <a:pPr marL="45720" indent="0">
              <a:spcBef>
                <a:spcPts val="0"/>
              </a:spcBef>
              <a:spcAft>
                <a:spcPts val="1500"/>
              </a:spcAft>
              <a:buNone/>
            </a:pPr>
            <a:r>
              <a:rPr lang="en-US" sz="4400" baseline="30000" dirty="0"/>
              <a:t>	The </a:t>
            </a:r>
            <a:r>
              <a:rPr lang="en-US" sz="4400" baseline="30000" dirty="0" smtClean="0">
                <a:solidFill>
                  <a:srgbClr val="FF0000"/>
                </a:solidFill>
              </a:rPr>
              <a:t>SLAUGHTER</a:t>
            </a:r>
            <a:r>
              <a:rPr lang="en-US" sz="4400" baseline="30000" dirty="0" smtClean="0"/>
              <a:t> </a:t>
            </a:r>
            <a:r>
              <a:rPr lang="en-US" sz="4400" baseline="30000" dirty="0"/>
              <a:t>of </a:t>
            </a:r>
            <a:r>
              <a:rPr lang="en-US" sz="4400" baseline="30000" dirty="0" smtClean="0">
                <a:solidFill>
                  <a:srgbClr val="FF0000"/>
                </a:solidFill>
              </a:rPr>
              <a:t>CHILDREN</a:t>
            </a:r>
            <a:r>
              <a:rPr lang="en-US" sz="4400" baseline="30000" dirty="0" smtClean="0"/>
              <a:t> (</a:t>
            </a:r>
            <a:r>
              <a:rPr lang="en-US" sz="4400" baseline="30000" dirty="0"/>
              <a:t>Jeremiah </a:t>
            </a:r>
            <a:r>
              <a:rPr lang="en-US" sz="4400" baseline="30000" dirty="0" smtClean="0"/>
              <a:t/>
            </a:r>
            <a:br>
              <a:rPr lang="en-US" sz="4400" baseline="30000" dirty="0" smtClean="0"/>
            </a:br>
            <a:r>
              <a:rPr lang="en-US" sz="4400" baseline="30000" dirty="0" smtClean="0"/>
              <a:t>           31</a:t>
            </a:r>
            <a:r>
              <a:rPr lang="en-US" sz="4400" baseline="30000" dirty="0"/>
              <a:t>:15)</a:t>
            </a:r>
          </a:p>
          <a:p>
            <a:r>
              <a:rPr lang="en-US" sz="4400" baseline="30000" dirty="0"/>
              <a:t>•  The place He would </a:t>
            </a:r>
            <a:r>
              <a:rPr lang="en-US" sz="4400" baseline="30000" dirty="0" smtClean="0">
                <a:solidFill>
                  <a:srgbClr val="FF0000"/>
                </a:solidFill>
              </a:rPr>
              <a:t>LIVE</a:t>
            </a:r>
            <a:r>
              <a:rPr lang="en-US" sz="4400" baseline="30000" dirty="0" smtClean="0"/>
              <a:t> </a:t>
            </a:r>
            <a:r>
              <a:rPr lang="en-US" sz="4400" baseline="30000" dirty="0"/>
              <a:t>— Matt. 2:23 – </a:t>
            </a:r>
          </a:p>
          <a:p>
            <a:pPr marL="45720" indent="0">
              <a:buNone/>
            </a:pPr>
            <a:r>
              <a:rPr lang="en-US" sz="4400" baseline="30000" dirty="0"/>
              <a:t>	</a:t>
            </a:r>
            <a:r>
              <a:rPr lang="en-US" sz="4400" baseline="30000" dirty="0" smtClean="0"/>
              <a:t>	</a:t>
            </a:r>
            <a:r>
              <a:rPr lang="en-US" sz="4400" baseline="30000" dirty="0" smtClean="0">
                <a:solidFill>
                  <a:srgbClr val="FF0000"/>
                </a:solidFill>
              </a:rPr>
              <a:t>NAZARETH</a:t>
            </a:r>
            <a:r>
              <a:rPr lang="en-US" sz="4400" baseline="30000" dirty="0" smtClean="0"/>
              <a:t>  </a:t>
            </a:r>
            <a:r>
              <a:rPr lang="en-US" sz="3200" baseline="30000" dirty="0"/>
              <a:t>(No direct quote from Old Testament)</a:t>
            </a:r>
            <a:endParaRPr lang="en-US" sz="4400" baseline="30000" dirty="0"/>
          </a:p>
        </p:txBody>
      </p:sp>
    </p:spTree>
    <p:extLst>
      <p:ext uri="{BB962C8B-B14F-4D97-AF65-F5344CB8AC3E}">
        <p14:creationId xmlns:p14="http://schemas.microsoft.com/office/powerpoint/2010/main" val="245423705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2206" y="359551"/>
            <a:ext cx="8602350" cy="1143000"/>
          </a:xfrm>
        </p:spPr>
        <p:txBody>
          <a:bodyPr/>
          <a:lstStyle/>
          <a:p>
            <a:pPr algn="l"/>
            <a:r>
              <a:rPr lang="en-US" sz="3600" dirty="0" smtClean="0"/>
              <a:t>Illustration out of TEXAS!</a:t>
            </a:r>
            <a:endParaRPr lang="en-US" sz="3200" dirty="0"/>
          </a:p>
        </p:txBody>
      </p:sp>
      <p:sp>
        <p:nvSpPr>
          <p:cNvPr id="5" name="TextBox 4"/>
          <p:cNvSpPr txBox="1"/>
          <p:nvPr/>
        </p:nvSpPr>
        <p:spPr>
          <a:xfrm>
            <a:off x="352206" y="1355325"/>
            <a:ext cx="8602350" cy="6457152"/>
          </a:xfrm>
          <a:prstGeom prst="rect">
            <a:avLst/>
          </a:prstGeom>
          <a:noFill/>
        </p:spPr>
        <p:txBody>
          <a:bodyPr wrap="square" rtlCol="0">
            <a:spAutoFit/>
          </a:bodyPr>
          <a:lstStyle/>
          <a:p>
            <a:pPr>
              <a:lnSpc>
                <a:spcPct val="110000"/>
              </a:lnSpc>
            </a:pPr>
            <a:r>
              <a:rPr lang="en-US" sz="4800" baseline="30000" dirty="0" smtClean="0"/>
              <a:t>Professor </a:t>
            </a:r>
            <a:r>
              <a:rPr lang="en-US" sz="4800" baseline="30000" dirty="0"/>
              <a:t>Peter W. Stoner</a:t>
            </a:r>
            <a:r>
              <a:rPr lang="en-US" sz="4800" baseline="30000" dirty="0" smtClean="0"/>
              <a:t>, in his book </a:t>
            </a:r>
            <a:r>
              <a:rPr lang="en-US" sz="4800" i="1" baseline="30000" dirty="0"/>
              <a:t>SCIENCE SPEAKS, An Evaluation of Certain Christian Evidences</a:t>
            </a:r>
            <a:r>
              <a:rPr lang="en-US" sz="4800" baseline="30000" dirty="0" smtClean="0"/>
              <a:t>.  Took only 8 of the prophecies about Christ’s birth and mathematically calculated the odds of them being fulfilled </a:t>
            </a:r>
            <a:r>
              <a:rPr lang="en-US" sz="4800" baseline="30000" dirty="0" smtClean="0">
                <a:solidFill>
                  <a:srgbClr val="FF0000"/>
                </a:solidFill>
              </a:rPr>
              <a:t>in</a:t>
            </a:r>
            <a:r>
              <a:rPr lang="en-US" sz="4800" baseline="30000" dirty="0" smtClean="0"/>
              <a:t> </a:t>
            </a:r>
            <a:r>
              <a:rPr lang="en-US" sz="4800" i="1" baseline="30000" dirty="0" smtClean="0">
                <a:solidFill>
                  <a:srgbClr val="FF0000"/>
                </a:solidFill>
              </a:rPr>
              <a:t>ONE man at a precise moment in history to be 1 in 10 to the 17th power. </a:t>
            </a:r>
            <a:br>
              <a:rPr lang="en-US" sz="4800" i="1" baseline="30000" dirty="0" smtClean="0">
                <a:solidFill>
                  <a:srgbClr val="FF0000"/>
                </a:solidFill>
              </a:rPr>
            </a:br>
            <a:endParaRPr lang="en-US" sz="4800" baseline="30000" dirty="0">
              <a:solidFill>
                <a:srgbClr val="FF0000"/>
              </a:solidFill>
            </a:endParaRPr>
          </a:p>
          <a:p>
            <a:r>
              <a:rPr lang="en-US" sz="4800" baseline="30000" dirty="0" smtClean="0">
                <a:solidFill>
                  <a:srgbClr val="FF0000"/>
                </a:solidFill>
              </a:rPr>
              <a:t>   </a:t>
            </a:r>
            <a:r>
              <a:rPr lang="en-US" sz="5400" baseline="30000" dirty="0" smtClean="0"/>
              <a:t>1 in 100,000,000,000,000,000</a:t>
            </a:r>
          </a:p>
          <a:p>
            <a:endParaRPr lang="en-US" sz="4800" baseline="30000" dirty="0">
              <a:solidFill>
                <a:srgbClr val="FF0000"/>
              </a:solidFill>
            </a:endParaRPr>
          </a:p>
          <a:p>
            <a:endParaRPr lang="en-US" sz="4800" baseline="30000" dirty="0" smtClean="0">
              <a:solidFill>
                <a:srgbClr val="FF0000"/>
              </a:solidFill>
            </a:endParaRPr>
          </a:p>
          <a:p>
            <a:endParaRPr lang="en-US" sz="4800" baseline="30000" dirty="0"/>
          </a:p>
        </p:txBody>
      </p:sp>
    </p:spTree>
    <p:extLst>
      <p:ext uri="{BB962C8B-B14F-4D97-AF65-F5344CB8AC3E}">
        <p14:creationId xmlns:p14="http://schemas.microsoft.com/office/powerpoint/2010/main" val="93415931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2206" y="306192"/>
            <a:ext cx="8602350" cy="1143000"/>
          </a:xfrm>
        </p:spPr>
        <p:txBody>
          <a:bodyPr/>
          <a:lstStyle/>
          <a:p>
            <a:pPr algn="l"/>
            <a:r>
              <a:rPr lang="en-US" sz="3600" dirty="0" smtClean="0"/>
              <a:t>Illustration out of TEXAS!</a:t>
            </a:r>
            <a:endParaRPr lang="en-US" sz="3200" dirty="0"/>
          </a:p>
        </p:txBody>
      </p:sp>
      <p:sp>
        <p:nvSpPr>
          <p:cNvPr id="5" name="TextBox 4"/>
          <p:cNvSpPr txBox="1"/>
          <p:nvPr/>
        </p:nvSpPr>
        <p:spPr>
          <a:xfrm>
            <a:off x="629701" y="928450"/>
            <a:ext cx="8090052" cy="6796733"/>
          </a:xfrm>
          <a:prstGeom prst="rect">
            <a:avLst/>
          </a:prstGeom>
          <a:noFill/>
        </p:spPr>
        <p:txBody>
          <a:bodyPr wrap="square" rtlCol="0">
            <a:spAutoFit/>
          </a:bodyPr>
          <a:lstStyle/>
          <a:p>
            <a:endParaRPr lang="en-US" sz="2400" baseline="30000" dirty="0">
              <a:solidFill>
                <a:srgbClr val="FF0000"/>
              </a:solidFill>
            </a:endParaRPr>
          </a:p>
          <a:p>
            <a:pPr>
              <a:spcAft>
                <a:spcPts val="1800"/>
              </a:spcAft>
            </a:pPr>
            <a:r>
              <a:rPr lang="en-US" sz="3200" baseline="30000" dirty="0" smtClean="0">
                <a:solidFill>
                  <a:srgbClr val="FF0000"/>
                </a:solidFill>
              </a:rPr>
              <a:t>  </a:t>
            </a:r>
            <a:r>
              <a:rPr lang="en-US" sz="4000" baseline="30000" dirty="0" smtClean="0">
                <a:solidFill>
                  <a:srgbClr val="FF0000"/>
                </a:solidFill>
              </a:rPr>
              <a:t> </a:t>
            </a:r>
            <a:r>
              <a:rPr lang="en-US" sz="4800" baseline="30000" dirty="0" smtClean="0">
                <a:solidFill>
                  <a:srgbClr val="FF0000"/>
                </a:solidFill>
              </a:rPr>
              <a:t>100,000,000,000,000,000</a:t>
            </a:r>
          </a:p>
          <a:p>
            <a:pPr>
              <a:spcAft>
                <a:spcPts val="1200"/>
              </a:spcAft>
            </a:pPr>
            <a:r>
              <a:rPr lang="en-US" sz="4200" baseline="30000" dirty="0" smtClean="0">
                <a:solidFill>
                  <a:srgbClr val="000000"/>
                </a:solidFill>
              </a:rPr>
              <a:t>Suppose you had that amount of silver dollars and laid them out over the state of Texas. They would be 2ft deep! Mark one of them </a:t>
            </a:r>
            <a:r>
              <a:rPr lang="en-US" sz="4200" baseline="30000" dirty="0" smtClean="0">
                <a:solidFill>
                  <a:srgbClr val="FF0000"/>
                </a:solidFill>
              </a:rPr>
              <a:t>RED,</a:t>
            </a:r>
            <a:r>
              <a:rPr lang="en-US" sz="4200" baseline="30000" dirty="0" smtClean="0"/>
              <a:t> fly over the state and throw it out, </a:t>
            </a:r>
            <a:r>
              <a:rPr lang="en-US" sz="4200" baseline="30000" dirty="0" smtClean="0">
                <a:solidFill>
                  <a:srgbClr val="FF0000"/>
                </a:solidFill>
              </a:rPr>
              <a:t>blindfold</a:t>
            </a:r>
            <a:r>
              <a:rPr lang="en-US" sz="4200" baseline="30000" dirty="0" smtClean="0"/>
              <a:t> a person, let them walk the state of Texas, give them </a:t>
            </a:r>
            <a:r>
              <a:rPr lang="en-US" sz="4200" i="1" baseline="30000" dirty="0" smtClean="0">
                <a:solidFill>
                  <a:srgbClr val="FF0000"/>
                </a:solidFill>
              </a:rPr>
              <a:t>1 opportunity </a:t>
            </a:r>
            <a:r>
              <a:rPr lang="en-US" sz="4200" baseline="30000" dirty="0" smtClean="0"/>
              <a:t>to reach down and pick up the </a:t>
            </a:r>
            <a:r>
              <a:rPr lang="en-US" sz="4200" b="1" baseline="30000" dirty="0" smtClean="0">
                <a:solidFill>
                  <a:srgbClr val="FF0000"/>
                </a:solidFill>
              </a:rPr>
              <a:t>RED</a:t>
            </a:r>
            <a:r>
              <a:rPr lang="en-US" sz="4200" baseline="30000" dirty="0" smtClean="0"/>
              <a:t> silver dollar.</a:t>
            </a:r>
          </a:p>
          <a:p>
            <a:r>
              <a:rPr lang="en-US" sz="4200" i="1" baseline="30000" dirty="0" smtClean="0">
                <a:solidFill>
                  <a:srgbClr val="FF0000"/>
                </a:solidFill>
              </a:rPr>
              <a:t>That is the odds of 8 prophecies being fulfilled in one man at a moment in history!!!</a:t>
            </a:r>
          </a:p>
          <a:p>
            <a:r>
              <a:rPr lang="en-US" sz="4200" i="1" baseline="30000" dirty="0" smtClean="0">
                <a:solidFill>
                  <a:srgbClr val="FF0000"/>
                </a:solidFill>
              </a:rPr>
              <a:t>IT HAPPENED!! </a:t>
            </a:r>
          </a:p>
          <a:p>
            <a:endParaRPr lang="en-US" sz="4200" baseline="30000" dirty="0" smtClean="0">
              <a:solidFill>
                <a:srgbClr val="FF0000"/>
              </a:solidFill>
            </a:endParaRPr>
          </a:p>
          <a:p>
            <a:endParaRPr lang="en-US" sz="3200" baseline="30000" dirty="0">
              <a:solidFill>
                <a:srgbClr val="FF0000"/>
              </a:solidFill>
            </a:endParaRPr>
          </a:p>
          <a:p>
            <a:endParaRPr lang="en-US" sz="3200" baseline="30000" dirty="0" smtClean="0">
              <a:solidFill>
                <a:srgbClr val="FF0000"/>
              </a:solidFill>
            </a:endParaRPr>
          </a:p>
          <a:p>
            <a:endParaRPr lang="en-US" baseline="30000" dirty="0"/>
          </a:p>
        </p:txBody>
      </p:sp>
    </p:spTree>
    <p:extLst>
      <p:ext uri="{BB962C8B-B14F-4D97-AF65-F5344CB8AC3E}">
        <p14:creationId xmlns:p14="http://schemas.microsoft.com/office/powerpoint/2010/main" val="321916750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2206" y="306192"/>
            <a:ext cx="8602350" cy="1143000"/>
          </a:xfrm>
        </p:spPr>
        <p:txBody>
          <a:bodyPr/>
          <a:lstStyle/>
          <a:p>
            <a:pPr algn="l"/>
            <a:r>
              <a:rPr lang="en-US" sz="4400" baseline="30000" dirty="0" smtClean="0"/>
              <a:t>Examining Galatians 4:4-5;</a:t>
            </a:r>
            <a:r>
              <a:rPr lang="en-US" sz="4400" dirty="0" smtClean="0"/>
              <a:t> </a:t>
            </a:r>
            <a:r>
              <a:rPr lang="en-US" sz="4400" baseline="30000" dirty="0" smtClean="0"/>
              <a:t>Hebrews 10:5-14</a:t>
            </a:r>
            <a:endParaRPr lang="en-US" sz="4000" baseline="30000" dirty="0"/>
          </a:p>
        </p:txBody>
      </p:sp>
      <p:sp>
        <p:nvSpPr>
          <p:cNvPr id="3" name="TextBox 2"/>
          <p:cNvSpPr txBox="1"/>
          <p:nvPr/>
        </p:nvSpPr>
        <p:spPr>
          <a:xfrm>
            <a:off x="352206" y="1297605"/>
            <a:ext cx="8484948" cy="6268381"/>
          </a:xfrm>
          <a:prstGeom prst="rect">
            <a:avLst/>
          </a:prstGeom>
          <a:noFill/>
        </p:spPr>
        <p:txBody>
          <a:bodyPr wrap="square" rtlCol="0">
            <a:spAutoFit/>
          </a:bodyPr>
          <a:lstStyle/>
          <a:p>
            <a:r>
              <a:rPr lang="en-US" sz="4400" b="1" baseline="30000" dirty="0"/>
              <a:t>Everything had been </a:t>
            </a:r>
            <a:r>
              <a:rPr lang="en-US" sz="4400" b="1" i="1" baseline="30000" dirty="0">
                <a:solidFill>
                  <a:srgbClr val="FF0000"/>
                </a:solidFill>
              </a:rPr>
              <a:t>PERFECTLY</a:t>
            </a:r>
            <a:r>
              <a:rPr lang="en-US" sz="4400" b="1" baseline="30000" dirty="0"/>
              <a:t> planned!</a:t>
            </a:r>
            <a:endParaRPr lang="en-US" sz="4400" baseline="30000" dirty="0"/>
          </a:p>
          <a:p>
            <a:r>
              <a:rPr lang="en-US" sz="4400" b="1" i="1" baseline="30000" dirty="0" smtClean="0"/>
              <a:t>“</a:t>
            </a:r>
            <a:r>
              <a:rPr lang="en-US" sz="4400" b="1" i="1" baseline="30000" dirty="0"/>
              <a:t>fullness of time”</a:t>
            </a:r>
            <a:r>
              <a:rPr lang="en-US" sz="4400" b="1" baseline="30000" dirty="0"/>
              <a:t> </a:t>
            </a:r>
            <a:r>
              <a:rPr lang="en-US" sz="4400" baseline="30000" dirty="0"/>
              <a:t>— at the exact, right moment</a:t>
            </a:r>
          </a:p>
          <a:p>
            <a:endParaRPr lang="en-US" sz="4400" baseline="30000" dirty="0"/>
          </a:p>
          <a:p>
            <a:pPr marL="742950" indent="-742950">
              <a:spcAft>
                <a:spcPts val="1200"/>
              </a:spcAft>
              <a:buAutoNum type="alphaUcPeriod"/>
            </a:pPr>
            <a:r>
              <a:rPr lang="en-US" sz="4400" baseline="30000" dirty="0" smtClean="0">
                <a:solidFill>
                  <a:srgbClr val="FF0000"/>
                </a:solidFill>
              </a:rPr>
              <a:t>POLITICALLY</a:t>
            </a:r>
            <a:r>
              <a:rPr lang="en-US" sz="4400" baseline="30000" dirty="0" smtClean="0"/>
              <a:t> </a:t>
            </a:r>
            <a:r>
              <a:rPr lang="en-US" sz="4400" baseline="30000" dirty="0"/>
              <a:t>the right </a:t>
            </a:r>
            <a:r>
              <a:rPr lang="en-US" sz="4400" baseline="30000" dirty="0" smtClean="0">
                <a:solidFill>
                  <a:srgbClr val="FF0000"/>
                </a:solidFill>
              </a:rPr>
              <a:t>RULER</a:t>
            </a:r>
            <a:r>
              <a:rPr lang="en-US" sz="4400" baseline="30000" dirty="0" smtClean="0"/>
              <a:t> </a:t>
            </a:r>
            <a:r>
              <a:rPr lang="en-US" sz="4400" baseline="30000" dirty="0"/>
              <a:t>was in power —    		</a:t>
            </a:r>
            <a:r>
              <a:rPr lang="en-US" sz="4400" baseline="30000" dirty="0" smtClean="0"/>
              <a:t>Caesar </a:t>
            </a:r>
            <a:r>
              <a:rPr lang="en-US" sz="4400" baseline="30000" dirty="0"/>
              <a:t>Augustus    Luke 2:1-6 — </a:t>
            </a:r>
            <a:endParaRPr lang="en-US" sz="4400" baseline="30000" dirty="0" smtClean="0"/>
          </a:p>
          <a:p>
            <a:pPr marL="742950" indent="-742950">
              <a:spcAft>
                <a:spcPts val="1200"/>
              </a:spcAft>
              <a:buAutoNum type="alphaUcPeriod" startAt="2"/>
            </a:pPr>
            <a:r>
              <a:rPr lang="en-US" sz="4400" baseline="30000" dirty="0" smtClean="0">
                <a:solidFill>
                  <a:srgbClr val="FF0000"/>
                </a:solidFill>
              </a:rPr>
              <a:t>CULTURALLY</a:t>
            </a:r>
            <a:r>
              <a:rPr lang="en-US" sz="4400" baseline="30000" dirty="0" smtClean="0"/>
              <a:t> </a:t>
            </a:r>
            <a:r>
              <a:rPr lang="en-US" sz="4400" baseline="30000" dirty="0"/>
              <a:t>the right </a:t>
            </a:r>
            <a:r>
              <a:rPr lang="en-US" sz="4400" baseline="30000" dirty="0" smtClean="0">
                <a:solidFill>
                  <a:srgbClr val="FF0000"/>
                </a:solidFill>
              </a:rPr>
              <a:t>LANGUAGE</a:t>
            </a:r>
            <a:r>
              <a:rPr lang="en-US" sz="4400" baseline="30000" dirty="0" smtClean="0"/>
              <a:t> </a:t>
            </a:r>
            <a:r>
              <a:rPr lang="en-US" sz="4400" baseline="30000" dirty="0"/>
              <a:t>was in </a:t>
            </a:r>
            <a:r>
              <a:rPr lang="en-US" sz="4400" baseline="30000" dirty="0" smtClean="0"/>
              <a:t>  </a:t>
            </a:r>
            <a:br>
              <a:rPr lang="en-US" sz="4400" baseline="30000" dirty="0" smtClean="0"/>
            </a:br>
            <a:r>
              <a:rPr lang="en-US" sz="4400" baseline="30000" dirty="0" smtClean="0"/>
              <a:t>  place </a:t>
            </a:r>
            <a:br>
              <a:rPr lang="en-US" sz="4400" baseline="30000" dirty="0" smtClean="0"/>
            </a:br>
            <a:r>
              <a:rPr lang="en-US" sz="4400" baseline="30000" dirty="0" smtClean="0"/>
              <a:t>     — </a:t>
            </a:r>
            <a:r>
              <a:rPr lang="en-US" sz="4400" baseline="30000" dirty="0"/>
              <a:t>Greek </a:t>
            </a:r>
            <a:r>
              <a:rPr lang="en-US" sz="4400" baseline="30000" dirty="0" smtClean="0"/>
              <a:t>through </a:t>
            </a:r>
            <a:r>
              <a:rPr lang="en-US" sz="4400" baseline="30000" dirty="0"/>
              <a:t>Alexander the </a:t>
            </a:r>
            <a:r>
              <a:rPr lang="en-US" sz="4400" baseline="30000" dirty="0" smtClean="0"/>
              <a:t>Great</a:t>
            </a:r>
            <a:endParaRPr lang="en-US" sz="4400" baseline="30000" dirty="0"/>
          </a:p>
          <a:p>
            <a:pPr marL="742950" indent="-742950">
              <a:buAutoNum type="alphaUcPeriod" startAt="2"/>
            </a:pPr>
            <a:r>
              <a:rPr lang="en-US" sz="4400" baseline="30000" dirty="0" smtClean="0">
                <a:solidFill>
                  <a:srgbClr val="FF0000"/>
                </a:solidFill>
              </a:rPr>
              <a:t>RELIGIOUSLY</a:t>
            </a:r>
            <a:r>
              <a:rPr lang="en-US" sz="4400" baseline="30000" dirty="0" smtClean="0"/>
              <a:t> </a:t>
            </a:r>
            <a:r>
              <a:rPr lang="en-US" sz="4400" baseline="30000" dirty="0"/>
              <a:t>Israel was </a:t>
            </a:r>
            <a:r>
              <a:rPr lang="en-US" sz="4400" baseline="30000" dirty="0" smtClean="0">
                <a:solidFill>
                  <a:srgbClr val="FF0000"/>
                </a:solidFill>
              </a:rPr>
              <a:t>PREPARED</a:t>
            </a:r>
            <a:r>
              <a:rPr lang="en-US" sz="4400" baseline="30000" dirty="0" smtClean="0"/>
              <a:t> </a:t>
            </a:r>
            <a:r>
              <a:rPr lang="en-US" sz="4400" baseline="30000" dirty="0"/>
              <a:t>—  </a:t>
            </a:r>
            <a:r>
              <a:rPr lang="en-US" sz="4400" baseline="30000" dirty="0" smtClean="0"/>
              <a:t/>
            </a:r>
            <a:br>
              <a:rPr lang="en-US" sz="4400" baseline="30000" dirty="0" smtClean="0"/>
            </a:br>
            <a:r>
              <a:rPr lang="en-US" sz="4400" baseline="30000" dirty="0" smtClean="0"/>
              <a:t>    Israel forsook idolatry </a:t>
            </a:r>
            <a:r>
              <a:rPr lang="en-US" sz="4400" baseline="30000" dirty="0"/>
              <a:t>and anticipated </a:t>
            </a:r>
            <a:r>
              <a:rPr lang="en-US" sz="4400" baseline="30000" dirty="0" smtClean="0"/>
              <a:t/>
            </a:r>
            <a:br>
              <a:rPr lang="en-US" sz="4400" baseline="30000" dirty="0" smtClean="0"/>
            </a:br>
            <a:r>
              <a:rPr lang="en-US" sz="4400" baseline="30000" dirty="0" smtClean="0"/>
              <a:t>    their Messiah </a:t>
            </a:r>
            <a:r>
              <a:rPr lang="en-US" sz="4400" baseline="30000" dirty="0"/>
              <a:t>— Luke 24:21</a:t>
            </a:r>
          </a:p>
          <a:p>
            <a:pPr marL="742950" indent="-742950">
              <a:buAutoNum type="alphaUcPeriod"/>
            </a:pPr>
            <a:endParaRPr lang="en-US" sz="4400" baseline="30000" dirty="0"/>
          </a:p>
          <a:p>
            <a:endParaRPr lang="en-US" sz="4400" baseline="30000" dirty="0"/>
          </a:p>
        </p:txBody>
      </p:sp>
    </p:spTree>
    <p:extLst>
      <p:ext uri="{BB962C8B-B14F-4D97-AF65-F5344CB8AC3E}">
        <p14:creationId xmlns:p14="http://schemas.microsoft.com/office/powerpoint/2010/main" val="2211075001"/>
      </p:ext>
    </p:extLst>
  </p:cSld>
  <p:clrMapOvr>
    <a:masterClrMapping/>
  </p:clrMapOvr>
</p:sld>
</file>

<file path=ppt/theme/theme1.xml><?xml version="1.0" encoding="utf-8"?>
<a:theme xmlns:a="http://schemas.openxmlformats.org/drawingml/2006/main" name="Slipstream">
  <a:themeElements>
    <a:clrScheme name="Slipstream">
      <a:dk1>
        <a:sysClr val="windowText" lastClr="000000"/>
      </a:dk1>
      <a:lt1>
        <a:sysClr val="window" lastClr="FFFFFF"/>
      </a:lt1>
      <a:dk2>
        <a:srgbClr val="212745"/>
      </a:dk2>
      <a:lt2>
        <a:srgbClr val="B4DCFA"/>
      </a:lt2>
      <a:accent1>
        <a:srgbClr val="4E67C8"/>
      </a:accent1>
      <a:accent2>
        <a:srgbClr val="5ECCF3"/>
      </a:accent2>
      <a:accent3>
        <a:srgbClr val="A7EA52"/>
      </a:accent3>
      <a:accent4>
        <a:srgbClr val="5DCEAF"/>
      </a:accent4>
      <a:accent5>
        <a:srgbClr val="FF8021"/>
      </a:accent5>
      <a:accent6>
        <a:srgbClr val="F14124"/>
      </a:accent6>
      <a:hlink>
        <a:srgbClr val="56C7AA"/>
      </a:hlink>
      <a:folHlink>
        <a:srgbClr val="59A8D1"/>
      </a:folHlink>
    </a:clrScheme>
    <a:fontScheme name="Slipstream">
      <a:majorFont>
        <a:latin typeface="Trebuchet MS"/>
        <a:ea typeface=""/>
        <a:cs typeface=""/>
        <a:font script="Jpan" typeface="ＭＳ ゴシック"/>
        <a:font script="Hang" typeface="HY그래픽B"/>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ＭＳ ゴシック"/>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Slipstream">
      <a:fillStyleLst>
        <a:solidFill>
          <a:schemeClr val="phClr"/>
        </a:solidFill>
        <a:gradFill rotWithShape="1">
          <a:gsLst>
            <a:gs pos="28000">
              <a:schemeClr val="phClr">
                <a:tint val="18000"/>
                <a:satMod val="120000"/>
                <a:lumMod val="88000"/>
              </a:schemeClr>
            </a:gs>
            <a:gs pos="100000">
              <a:schemeClr val="phClr">
                <a:tint val="40000"/>
                <a:satMod val="100000"/>
                <a:lumMod val="78000"/>
              </a:schemeClr>
            </a:gs>
          </a:gsLst>
          <a:lin ang="5400000" scaled="0"/>
        </a:gradFill>
        <a:gradFill rotWithShape="1">
          <a:gsLst>
            <a:gs pos="0">
              <a:schemeClr val="phClr">
                <a:lumMod val="95000"/>
              </a:schemeClr>
            </a:gs>
            <a:gs pos="100000">
              <a:schemeClr val="phClr">
                <a:shade val="82000"/>
                <a:satMod val="125000"/>
                <a:lumMod val="74000"/>
              </a:schemeClr>
            </a:gs>
          </a:gsLst>
          <a:lin ang="5400000" scaled="0"/>
        </a:gradFill>
      </a:fillStyleLst>
      <a:lnStyleLst>
        <a:ln w="9525" cap="flat" cmpd="sng" algn="ctr">
          <a:solidFill>
            <a:schemeClr val="phClr"/>
          </a:solidFill>
          <a:prstDash val="solid"/>
        </a:ln>
        <a:ln w="15875" cap="flat" cmpd="sng" algn="ctr">
          <a:solidFill>
            <a:schemeClr val="phClr">
              <a:shade val="75000"/>
              <a:satMod val="125000"/>
              <a:lumMod val="75000"/>
            </a:schemeClr>
          </a:solidFill>
          <a:prstDash val="solid"/>
        </a:ln>
        <a:ln w="25400" cap="flat" cmpd="sng" algn="ctr">
          <a:solidFill>
            <a:schemeClr val="phClr"/>
          </a:solidFill>
          <a:prstDash val="solid"/>
        </a:ln>
      </a:lnStyleLst>
      <a:effectStyleLst>
        <a:effectStyle>
          <a:effectLst>
            <a:outerShdw blurRad="63500" dist="50800" dir="5400000" sx="98000" sy="98000" rotWithShape="0">
              <a:srgbClr val="000000">
                <a:alpha val="20000"/>
              </a:srgbClr>
            </a:outerShdw>
          </a:effectLst>
        </a:effectStyle>
        <a:effectStyle>
          <a:effectLst>
            <a:outerShdw blurRad="40005" dist="22984" dir="5400000" rotWithShape="0">
              <a:srgbClr val="000000">
                <a:alpha val="45000"/>
              </a:srgbClr>
            </a:outerShdw>
          </a:effectLst>
          <a:scene3d>
            <a:camera prst="orthographicFront">
              <a:rot lat="0" lon="0" rev="0"/>
            </a:camera>
            <a:lightRig rig="balanced" dir="tr"/>
          </a:scene3d>
          <a:sp3d prstMaterial="matte">
            <a:bevelT w="19050" h="38100"/>
          </a:sp3d>
        </a:effectStyle>
        <a:effectStyle>
          <a:effectLst>
            <a:reflection blurRad="38100" stA="26000" endPos="23000" dist="25400" dir="5400000" sy="-100000" rotWithShape="0"/>
          </a:effectLst>
          <a:scene3d>
            <a:camera prst="orthographicFront">
              <a:rot lat="0" lon="0" rev="0"/>
            </a:camera>
            <a:lightRig rig="balanced" dir="tr"/>
          </a:scene3d>
          <a:sp3d contourW="14605" prstMaterial="plastic">
            <a:bevelT w="50800"/>
            <a:contourClr>
              <a:schemeClr val="phClr">
                <a:shade val="30000"/>
                <a:satMod val="120000"/>
              </a:schemeClr>
            </a:contourClr>
          </a:sp3d>
        </a:effectStyle>
      </a:effectStyleLst>
      <a:bgFillStyleLst>
        <a:solidFill>
          <a:schemeClr val="phClr"/>
        </a:solidFill>
        <a:gradFill rotWithShape="1">
          <a:gsLst>
            <a:gs pos="0">
              <a:schemeClr val="phClr">
                <a:tint val="98000"/>
                <a:shade val="90000"/>
                <a:satMod val="160000"/>
                <a:lumMod val="100000"/>
              </a:schemeClr>
            </a:gs>
            <a:gs pos="60000">
              <a:schemeClr val="phClr">
                <a:tint val="95000"/>
                <a:shade val="100000"/>
                <a:satMod val="130000"/>
                <a:lumMod val="130000"/>
              </a:schemeClr>
            </a:gs>
            <a:gs pos="100000">
              <a:schemeClr val="phClr">
                <a:tint val="97000"/>
                <a:shade val="100000"/>
                <a:hueMod val="100000"/>
                <a:satMod val="140000"/>
                <a:lumMod val="80000"/>
              </a:schemeClr>
            </a:gs>
          </a:gsLst>
          <a:path path="circle">
            <a:fillToRect l="20000" t="10000" r="20000" b="60000"/>
          </a:path>
        </a:gradFill>
        <a:gradFill rotWithShape="1">
          <a:gsLst>
            <a:gs pos="0">
              <a:schemeClr val="phClr">
                <a:tint val="94000"/>
                <a:satMod val="160000"/>
                <a:lumMod val="160000"/>
              </a:schemeClr>
            </a:gs>
            <a:gs pos="42000">
              <a:schemeClr val="phClr">
                <a:tint val="94000"/>
                <a:shade val="94000"/>
                <a:satMod val="160000"/>
                <a:lumMod val="130000"/>
              </a:schemeClr>
            </a:gs>
            <a:gs pos="100000">
              <a:schemeClr val="phClr">
                <a:tint val="97000"/>
                <a:shade val="94000"/>
                <a:satMod val="180000"/>
                <a:lumMod val="84000"/>
              </a:schemeClr>
            </a:gs>
          </a:gsLst>
          <a:path path="circle">
            <a:fillToRect l="24000" t="44000" r="24000" b="12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Slipstream.thmx</Template>
  <TotalTime>133</TotalTime>
  <Words>451</Words>
  <Application>Microsoft Macintosh PowerPoint</Application>
  <PresentationFormat>On-screen Show (4:3)</PresentationFormat>
  <Paragraphs>65</Paragraphs>
  <Slides>11</Slides>
  <Notes>0</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Slipstream</vt:lpstr>
      <vt:lpstr>In The Fullness of Time</vt:lpstr>
      <vt:lpstr>PowerPoint Presentation</vt:lpstr>
      <vt:lpstr>Sermon in a sentence</vt:lpstr>
      <vt:lpstr>EXAMPLES OF FULFILLED PROPHECIES:</vt:lpstr>
      <vt:lpstr>EXAMPLES OF FULFILLED PROPHECIES</vt:lpstr>
      <vt:lpstr>EXAMPLES OF FULFILLED PROPHECIES</vt:lpstr>
      <vt:lpstr>Illustration out of TEXAS!</vt:lpstr>
      <vt:lpstr>Illustration out of TEXAS!</vt:lpstr>
      <vt:lpstr>Examining Galatians 4:4-5; Hebrews 10:5-14</vt:lpstr>
      <vt:lpstr>PowerPoint Presentation</vt:lpstr>
      <vt:lpstr>PowerPoint Presentation</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 The Fullness of Time</dc:title>
  <dc:creator>Ron Finch</dc:creator>
  <cp:lastModifiedBy>Ron Finch</cp:lastModifiedBy>
  <cp:revision>17</cp:revision>
  <dcterms:created xsi:type="dcterms:W3CDTF">2016-12-03T13:41:27Z</dcterms:created>
  <dcterms:modified xsi:type="dcterms:W3CDTF">2016-12-04T13:17:25Z</dcterms:modified>
</cp:coreProperties>
</file>