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67" r:id="rId2"/>
    <p:sldId id="556" r:id="rId3"/>
    <p:sldId id="566" r:id="rId4"/>
    <p:sldId id="568" r:id="rId5"/>
    <p:sldId id="569" r:id="rId6"/>
    <p:sldId id="570" r:id="rId7"/>
    <p:sldId id="5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993300"/>
    <a:srgbClr val="000066"/>
    <a:srgbClr val="CC9900"/>
    <a:srgbClr val="F84108"/>
    <a:srgbClr val="99CCFF"/>
    <a:srgbClr val="A50021"/>
    <a:srgbClr val="663300"/>
    <a:srgbClr val="15355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2F796B8-A511-42F1-B227-275C2CBE6D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9" r="17045" b="1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61E0DD-BA37-453E-B31D-024A8007995C}"/>
              </a:ext>
            </a:extLst>
          </p:cNvPr>
          <p:cNvSpPr txBox="1"/>
          <p:nvPr/>
        </p:nvSpPr>
        <p:spPr>
          <a:xfrm>
            <a:off x="2209800" y="48768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Georgia" panose="02040502050405020303" pitchFamily="18" charset="0"/>
              </a:rPr>
              <a:t>“All In or All Out”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Georgia" panose="02040502050405020303" pitchFamily="18" charset="0"/>
              </a:rPr>
              <a:t>Luke 11:14-28</a:t>
            </a:r>
          </a:p>
        </p:txBody>
      </p:sp>
    </p:spTree>
    <p:extLst>
      <p:ext uri="{BB962C8B-B14F-4D97-AF65-F5344CB8AC3E}">
        <p14:creationId xmlns:p14="http://schemas.microsoft.com/office/powerpoint/2010/main" val="4278089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4A55B57-876C-4CAB-838D-FB84BA880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5663"/>
            <a:ext cx="9144000" cy="51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11E85DD-1467-4935-BD0B-08DB0FC477B1}"/>
              </a:ext>
            </a:extLst>
          </p:cNvPr>
          <p:cNvSpPr txBox="1"/>
          <p:nvPr/>
        </p:nvSpPr>
        <p:spPr>
          <a:xfrm>
            <a:off x="4495800" y="3429000"/>
            <a:ext cx="358140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Friday, Oct. 1</a:t>
            </a:r>
            <a:r>
              <a:rPr lang="en-US" b="1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st</a:t>
            </a:r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, 6:00-9:30pm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638995-19C9-4E6E-B270-65F68BD26BC2}"/>
              </a:ext>
            </a:extLst>
          </p:cNvPr>
          <p:cNvSpPr txBox="1"/>
          <p:nvPr/>
        </p:nvSpPr>
        <p:spPr>
          <a:xfrm>
            <a:off x="3886200" y="4800600"/>
            <a:ext cx="4648200" cy="70788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Georgia" panose="02040502050405020303" pitchFamily="18" charset="0"/>
              </a:rPr>
              <a:t>Register online at: 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Marriagenight.org/attend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956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“All In or All Out”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11:14-28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warns us about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war that all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are engaged in.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6:12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spite of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fact,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most people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their lives as if there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such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war.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opt for a life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neutrality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regarding any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commitment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following Jesus, is a commitment to follow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Satan.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is clear, there is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fence sitting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when it comes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Jesus;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are either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out.</a:t>
            </a:r>
          </a:p>
        </p:txBody>
      </p:sp>
    </p:spTree>
    <p:extLst>
      <p:ext uri="{BB962C8B-B14F-4D97-AF65-F5344CB8AC3E}">
        <p14:creationId xmlns:p14="http://schemas.microsoft.com/office/powerpoint/2010/main" val="155255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“All In or All Out”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11:14-28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Three Responses to the Miracle: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First Response: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14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crowd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responded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a Messianic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phrase;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“Could this be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David?”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12:23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Second Response: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15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religious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leaders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(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Matt. 12:24, Mk. 3:22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) attributed the miracle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Satan.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Third Response: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16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Several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crowd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opted to wait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adopting a stance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neutrality,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not deciding either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against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Jesus.</a:t>
            </a:r>
          </a:p>
        </p:txBody>
      </p:sp>
    </p:spTree>
    <p:extLst>
      <p:ext uri="{BB962C8B-B14F-4D97-AF65-F5344CB8AC3E}">
        <p14:creationId xmlns:p14="http://schemas.microsoft.com/office/powerpoint/2010/main" val="2424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“All In or All Out”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11:14-28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Reasons for Hesitation: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Whether attributing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miracle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another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opting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neutrality,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both reasons are expressions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unbelief.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Reason # 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wanting to draw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Israel’s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leaders,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John 9:1-35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Reason #2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They were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prepared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pay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high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cost of following Jesus; cross bearing,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self-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denial.</a:t>
            </a:r>
          </a:p>
        </p:txBody>
      </p:sp>
    </p:spTree>
    <p:extLst>
      <p:ext uri="{BB962C8B-B14F-4D97-AF65-F5344CB8AC3E}">
        <p14:creationId xmlns:p14="http://schemas.microsoft.com/office/powerpoint/2010/main" val="23866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“All In or All Out”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11:14-28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Jesus’ Challenge to the Accusation: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By the use of 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alternatives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Jesus shows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logic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faulty.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What If by Satan?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Vss. 17-19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 would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amount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committing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civil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war.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“A divided house falls.”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20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What If by God?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If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by “the finger of God” then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 has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come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you.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26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“All In or All Out”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11:14-28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3716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Jesus’ Challenge to the Accusation: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Three Principals Learned: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Only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two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sides in this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battle;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Reformation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not the same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regeneration;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C.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It’s not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physical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relationship to Jesus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matters,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hearing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obeying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word.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Vss. 27-28. </a:t>
            </a:r>
          </a:p>
        </p:txBody>
      </p:sp>
    </p:spTree>
    <p:extLst>
      <p:ext uri="{BB962C8B-B14F-4D97-AF65-F5344CB8AC3E}">
        <p14:creationId xmlns:p14="http://schemas.microsoft.com/office/powerpoint/2010/main" val="214797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30035</TotalTime>
  <Words>474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236</cp:revision>
  <dcterms:created xsi:type="dcterms:W3CDTF">2021-01-29T17:24:21Z</dcterms:created>
  <dcterms:modified xsi:type="dcterms:W3CDTF">2021-09-05T03:03:41Z</dcterms:modified>
</cp:coreProperties>
</file>