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529" r:id="rId2"/>
    <p:sldId id="523" r:id="rId3"/>
    <p:sldId id="530" r:id="rId4"/>
    <p:sldId id="531" r:id="rId5"/>
    <p:sldId id="53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3553"/>
    <a:srgbClr val="0099CC"/>
    <a:srgbClr val="00CCFF"/>
    <a:srgbClr val="F84108"/>
    <a:srgbClr val="99CCFF"/>
    <a:srgbClr val="A50021"/>
    <a:srgbClr val="993300"/>
    <a:srgbClr val="663300"/>
    <a:srgbClr val="996633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1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81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32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52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113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47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39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4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2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58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8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6/25/2020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791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he Historic, Messianic, and Humble Birth of Christ (Luke 2:1-7 ...">
            <a:extLst>
              <a:ext uri="{FF2B5EF4-FFF2-40B4-BE49-F238E27FC236}">
                <a16:creationId xmlns:a16="http://schemas.microsoft.com/office/drawing/2014/main" id="{75BA1625-4A95-4455-B452-AC96013F22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41" r="-1" b="-1"/>
          <a:stretch/>
        </p:blipFill>
        <p:spPr bwMode="auto">
          <a:xfrm>
            <a:off x="321733" y="321733"/>
            <a:ext cx="11548534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9982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94B89C-FC07-4D31-ACD0-3964FC6B7563}"/>
              </a:ext>
            </a:extLst>
          </p:cNvPr>
          <p:cNvSpPr txBox="1"/>
          <p:nvPr/>
        </p:nvSpPr>
        <p:spPr>
          <a:xfrm>
            <a:off x="2362200" y="304800"/>
            <a:ext cx="7543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Birth of Christ”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2:1-7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DE1AA-1F6E-4686-AFAF-2D773F322875}"/>
              </a:ext>
            </a:extLst>
          </p:cNvPr>
          <p:cNvSpPr txBox="1"/>
          <p:nvPr/>
        </p:nvSpPr>
        <p:spPr>
          <a:xfrm>
            <a:off x="1371600" y="1371600"/>
            <a:ext cx="96774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While the story of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birth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Christ is widely known, it is often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celebrated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all the wrong reasons.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simple, clear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reality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Christmas is that of God coming to earth as 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man.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theological term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Incarnation.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birth of Christ is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Apex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human history. We note time with respect to that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birth;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BC,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Before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Christ, and AD,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Anno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Domini,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Latin for;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Year of our Lord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716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94B89C-FC07-4D31-ACD0-3964FC6B7563}"/>
              </a:ext>
            </a:extLst>
          </p:cNvPr>
          <p:cNvSpPr txBox="1"/>
          <p:nvPr/>
        </p:nvSpPr>
        <p:spPr>
          <a:xfrm>
            <a:off x="2362200" y="304800"/>
            <a:ext cx="7543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Birth of Christ”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2:1-7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DE1AA-1F6E-4686-AFAF-2D773F322875}"/>
              </a:ext>
            </a:extLst>
          </p:cNvPr>
          <p:cNvSpPr txBox="1"/>
          <p:nvPr/>
        </p:nvSpPr>
        <p:spPr>
          <a:xfrm>
            <a:off x="1066800" y="1371600"/>
            <a:ext cx="10058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The birth of Christ wasn’t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celebrated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until the middle of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4th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century.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To the early church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death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a saint was more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important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as that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ushered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them into the presence of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Christ.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Luke is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only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one of the four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Gospels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that give us an account of Christ’s Birth.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Luke gives us three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views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the Birth of Christ:</a:t>
            </a:r>
          </a:p>
          <a:p>
            <a:endParaRPr lang="en-US" sz="10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World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view,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National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view,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3.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Personal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view.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897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94B89C-FC07-4D31-ACD0-3964FC6B7563}"/>
              </a:ext>
            </a:extLst>
          </p:cNvPr>
          <p:cNvSpPr txBox="1"/>
          <p:nvPr/>
        </p:nvSpPr>
        <p:spPr>
          <a:xfrm>
            <a:off x="2362200" y="304800"/>
            <a:ext cx="7543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Birth of Christ”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2:1-7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DE1AA-1F6E-4686-AFAF-2D773F322875}"/>
              </a:ext>
            </a:extLst>
          </p:cNvPr>
          <p:cNvSpPr txBox="1"/>
          <p:nvPr/>
        </p:nvSpPr>
        <p:spPr>
          <a:xfrm>
            <a:off x="1143000" y="1371600"/>
            <a:ext cx="99060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World View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Luke 2:1-3</a:t>
            </a:r>
          </a:p>
          <a:p>
            <a:endParaRPr lang="en-US" sz="24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Micah’s prophecy in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Micah 5:2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tell us both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who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as well as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where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concerning this special birth.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“In those days…”  of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Lk. 2:1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refers to: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1.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 days of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Herod,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400" dirty="0">
                <a:solidFill>
                  <a:srgbClr val="C00000"/>
                </a:solidFill>
                <a:latin typeface="Georgia" panose="02040502050405020303" pitchFamily="18" charset="0"/>
              </a:rPr>
              <a:t>Lk. 1:5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,</a:t>
            </a:r>
          </a:p>
          <a:p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2.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	The days of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Roman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taxation,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Registration,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and Occupation.</a:t>
            </a:r>
          </a:p>
          <a:p>
            <a:endParaRPr lang="en-US" sz="2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Caesar Augustus’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road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building greatly facilitated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spread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Christianity, much as Alexander the Great’s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Hellenization 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of the known world with the </a:t>
            </a:r>
            <a:r>
              <a:rPr lang="en-US" sz="2400" i="1" dirty="0">
                <a:solidFill>
                  <a:srgbClr val="002060"/>
                </a:solidFill>
                <a:latin typeface="Georgia" panose="02040502050405020303" pitchFamily="18" charset="0"/>
              </a:rPr>
              <a:t>Greek</a:t>
            </a:r>
            <a:r>
              <a:rPr lang="en-US" sz="2400" dirty="0">
                <a:solidFill>
                  <a:srgbClr val="002060"/>
                </a:solidFill>
                <a:latin typeface="Georgia" panose="02040502050405020303" pitchFamily="18" charset="0"/>
              </a:rPr>
              <a:t> language.</a:t>
            </a:r>
          </a:p>
        </p:txBody>
      </p:sp>
    </p:spTree>
    <p:extLst>
      <p:ext uri="{BB962C8B-B14F-4D97-AF65-F5344CB8AC3E}">
        <p14:creationId xmlns:p14="http://schemas.microsoft.com/office/powerpoint/2010/main" val="3430013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294B89C-FC07-4D31-ACD0-3964FC6B7563}"/>
              </a:ext>
            </a:extLst>
          </p:cNvPr>
          <p:cNvSpPr txBox="1"/>
          <p:nvPr/>
        </p:nvSpPr>
        <p:spPr>
          <a:xfrm>
            <a:off x="2362200" y="304800"/>
            <a:ext cx="75438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“The Birth of Christ”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2:1-7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3ADE1AA-1F6E-4686-AFAF-2D773F322875}"/>
              </a:ext>
            </a:extLst>
          </p:cNvPr>
          <p:cNvSpPr txBox="1"/>
          <p:nvPr/>
        </p:nvSpPr>
        <p:spPr>
          <a:xfrm>
            <a:off x="1600200" y="1371600"/>
            <a:ext cx="8839200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The World View</a:t>
            </a:r>
          </a:p>
          <a:p>
            <a:pPr algn="ctr"/>
            <a:r>
              <a:rPr lang="en-US" sz="2400" b="1" dirty="0">
                <a:solidFill>
                  <a:srgbClr val="C00000"/>
                </a:solidFill>
                <a:latin typeface="Georgia" panose="02040502050405020303" pitchFamily="18" charset="0"/>
              </a:rPr>
              <a:t>Luke 2:1-3</a:t>
            </a:r>
          </a:p>
          <a:p>
            <a:pPr algn="ctr"/>
            <a:endParaRPr lang="en-US" sz="2400" b="1" dirty="0">
              <a:solidFill>
                <a:srgbClr val="C0000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Going back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Bethlehem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was an issue of ancestral significance, not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requirement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Rome.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There are no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coincidences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regarding God working out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purposes,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Isaiah 46:9-10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As God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sovereignly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directed every detail regarding Messiah’s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birth,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 still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directs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history and uses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pagan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saint alike to accomplish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purposes.</a:t>
            </a:r>
          </a:p>
        </p:txBody>
      </p:sp>
    </p:spTree>
    <p:extLst>
      <p:ext uri="{BB962C8B-B14F-4D97-AF65-F5344CB8AC3E}">
        <p14:creationId xmlns:p14="http://schemas.microsoft.com/office/powerpoint/2010/main" val="693989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5126</TotalTime>
  <Words>363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25</cp:revision>
  <dcterms:created xsi:type="dcterms:W3CDTF">2020-06-12T19:20:18Z</dcterms:created>
  <dcterms:modified xsi:type="dcterms:W3CDTF">2020-06-28T04:04:15Z</dcterms:modified>
</cp:coreProperties>
</file>