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      III. A Biblical Perspective on Forgiveness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A802E8-CF23-4439-A8EC-3B31FB5064AD}"/>
              </a:ext>
            </a:extLst>
          </p:cNvPr>
          <p:cNvSpPr txBox="1"/>
          <p:nvPr/>
        </p:nvSpPr>
        <p:spPr>
          <a:xfrm>
            <a:off x="762000" y="1905000"/>
            <a:ext cx="7162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more like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 when we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those who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Sinned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against us.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will never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Fully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enter in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Freedom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Christ until we learn the freedom of forgiveness.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God Freely forgave us while we were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Enemies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Can we not do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he has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Us?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87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3100" y="4744859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4 : 32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   </a:t>
            </a:r>
            <a:r>
              <a:rPr lang="en-US" sz="3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motives for Walking in Purity </a:t>
            </a:r>
          </a:p>
          <a:p>
            <a:pPr lvl="0"/>
            <a:r>
              <a:rPr lang="en-US" sz="3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(Eph. 4:17-31)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We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one another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Deal with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quickly. Satan wants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Foothold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in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Work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those 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only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Wholesome Talk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Build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another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Grieve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Holy Spirit by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Sinning</a:t>
            </a:r>
          </a:p>
          <a:p>
            <a:pPr lvl="1"/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remember this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accomplished in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Only in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Holy Spirit.</a:t>
            </a: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524000"/>
            <a:ext cx="8763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</a:t>
            </a:r>
            <a:endParaRPr lang="en-US" sz="2800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Everyone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needs forgiveness for we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Sinned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3:23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granting forgiveness in this sense is what John Macarthur calls,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Judicial Forgiveness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Time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event and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Conditional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upon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Repentance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8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I. What Is Biblical Forgiveness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2B881-5864-4BB6-B157-89FDA1E13EC3}"/>
              </a:ext>
            </a:extLst>
          </p:cNvPr>
          <p:cNvSpPr txBox="1"/>
          <p:nvPr/>
        </p:nvSpPr>
        <p:spPr>
          <a:xfrm>
            <a:off x="228600" y="1905000"/>
            <a:ext cx="876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Greek words carry the weight of Forgiveness:</a:t>
            </a:r>
          </a:p>
          <a:p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Aphiēmi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means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forth,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to Forgive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Cancel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Most often used in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Judicial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sense.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9:2,5,6; 12:31,32; Acts 8:22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Charizomai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used in our text, means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Bestow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favor,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Pardon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is used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forgiveness.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4:32; Col. 3:13; Lk. 7:42,43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Pardon means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Release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from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Rightful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Punishment.</a:t>
            </a:r>
          </a:p>
        </p:txBody>
      </p:sp>
    </p:spTree>
    <p:extLst>
      <p:ext uri="{BB962C8B-B14F-4D97-AF65-F5344CB8AC3E}">
        <p14:creationId xmlns:p14="http://schemas.microsoft.com/office/powerpoint/2010/main" val="195134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Biblical Forgiveness is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Intentional Act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Release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from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Guilt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their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And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It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Conditional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upon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Confession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Repentance.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forgiveness we must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Hatchet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Refuse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Offense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Refuse to talk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 it. 		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Aspects of Forgiveness: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 Forgiveness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Costly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 Forgiveness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Undeserved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 Forgiveness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 Forgiveness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</a:t>
            </a:r>
            <a:endParaRPr lang="en-US" sz="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Forgiveness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Reconciliation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view.</a:t>
            </a:r>
          </a:p>
        </p:txBody>
      </p:sp>
    </p:spTree>
    <p:extLst>
      <p:ext uri="{BB962C8B-B14F-4D97-AF65-F5344CB8AC3E}">
        <p14:creationId xmlns:p14="http://schemas.microsoft.com/office/powerpoint/2010/main" val="32324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II. Who Needs To Forgive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3A0BCB-4F39-4E2B-85AA-52D5B59C51A9}"/>
              </a:ext>
            </a:extLst>
          </p:cNvPr>
          <p:cNvSpPr txBox="1"/>
          <p:nvPr/>
        </p:nvSpPr>
        <p:spPr>
          <a:xfrm>
            <a:off x="533400" y="1859569"/>
            <a:ext cx="8001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Every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Christian who desires to maintain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Loving,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relationship with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 6:14-15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is talking about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Day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 with other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separates us from God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other.</a:t>
            </a:r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should be People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Eager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pursue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Reconciliation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Restored Relationships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through forgiveness.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Mk. 11:25; Lk. 11:4, 17:4; </a:t>
            </a:r>
          </a:p>
          <a:p>
            <a:pPr>
              <a:spcAft>
                <a:spcPts val="800"/>
              </a:spcAft>
            </a:pP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Jms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5:15-16</a:t>
            </a:r>
          </a:p>
        </p:txBody>
      </p:sp>
    </p:spTree>
    <p:extLst>
      <p:ext uri="{BB962C8B-B14F-4D97-AF65-F5344CB8AC3E}">
        <p14:creationId xmlns:p14="http://schemas.microsoft.com/office/powerpoint/2010/main" val="3611931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       III. A Biblical Perspective on Forgiveness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47ABC6-B74D-4A77-8234-DB7A52BFAB13}"/>
              </a:ext>
            </a:extLst>
          </p:cNvPr>
          <p:cNvSpPr txBox="1"/>
          <p:nvPr/>
        </p:nvSpPr>
        <p:spPr>
          <a:xfrm>
            <a:off x="228600" y="2057400"/>
            <a:ext cx="8763000" cy="407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forgive should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Glorify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God.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Remember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Much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has Forgiven us.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Remember God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Sovereign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Fellow Sinners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Paul we are to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each other. Kindness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shown in the way a person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Speaks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is not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Emotional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Response but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Conscious Choice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43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“Forgiving One Another”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      III. A Biblical Perspective on Forgiveness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5051B7-BE6B-4472-95F9-D3AF522E9C15}"/>
              </a:ext>
            </a:extLst>
          </p:cNvPr>
          <p:cNvSpPr txBox="1"/>
          <p:nvPr/>
        </p:nvSpPr>
        <p:spPr>
          <a:xfrm>
            <a:off x="228600" y="19050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kind and compassionate towards others will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Heart Soft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making the issue of Forgiveness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Natural Response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rather than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Contrived Action.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8F67A0-4840-4D0C-9112-A99E86B20AB3}"/>
              </a:ext>
            </a:extLst>
          </p:cNvPr>
          <p:cNvSpPr txBox="1"/>
          <p:nvPr/>
        </p:nvSpPr>
        <p:spPr>
          <a:xfrm>
            <a:off x="381000" y="3581400"/>
            <a:ext cx="85344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</a:p>
          <a:p>
            <a:pPr algn="ctr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never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Christ than when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Confess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Him.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sense of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 is a sign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work in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1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11542</TotalTime>
  <Words>537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545</cp:revision>
  <dcterms:created xsi:type="dcterms:W3CDTF">2017-01-05T17:47:12Z</dcterms:created>
  <dcterms:modified xsi:type="dcterms:W3CDTF">2017-06-18T14:23:44Z</dcterms:modified>
</cp:coreProperties>
</file>