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539" r:id="rId2"/>
    <p:sldId id="540" r:id="rId3"/>
    <p:sldId id="541" r:id="rId4"/>
    <p:sldId id="542" r:id="rId5"/>
    <p:sldId id="543" r:id="rId6"/>
    <p:sldId id="544" r:id="rId7"/>
    <p:sldId id="545" r:id="rId8"/>
    <p:sldId id="547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4108"/>
    <a:srgbClr val="99CCFF"/>
    <a:srgbClr val="A50021"/>
    <a:srgbClr val="993300"/>
    <a:srgbClr val="663300"/>
    <a:srgbClr val="153553"/>
    <a:srgbClr val="996633"/>
    <a:srgbClr val="FFCC66"/>
    <a:srgbClr val="FFCC0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5902" autoAdjust="0"/>
  </p:normalViewPr>
  <p:slideViewPr>
    <p:cSldViewPr>
      <p:cViewPr varScale="1">
        <p:scale>
          <a:sx n="114" d="100"/>
          <a:sy n="114" d="100"/>
        </p:scale>
        <p:origin x="156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7/10/2021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354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7/10/2021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142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7/10/2021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036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7/10/2021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893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7/10/2021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308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7/10/2021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62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7/10/2021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316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7/10/2021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168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7/10/2021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889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7/10/2021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304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7/10/2021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292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5E367-AA32-4A22-9D07-BBE8E5397DDA}" type="datetimeFigureOut">
              <a:rPr lang="en-US" smtClean="0"/>
              <a:t>7/10/2021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137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Luke 5:12-16">
            <a:extLst>
              <a:ext uri="{FF2B5EF4-FFF2-40B4-BE49-F238E27FC236}">
                <a16:creationId xmlns:a16="http://schemas.microsoft.com/office/drawing/2014/main" id="{28784F33-755E-4194-A3EC-F2BF42300A2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68" r="-2" b="-2"/>
          <a:stretch/>
        </p:blipFill>
        <p:spPr bwMode="auto">
          <a:xfrm>
            <a:off x="241299" y="321733"/>
            <a:ext cx="8661401" cy="6214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8D19F83-35EB-4604-A59A-D45D685F8033}"/>
              </a:ext>
            </a:extLst>
          </p:cNvPr>
          <p:cNvSpPr txBox="1"/>
          <p:nvPr/>
        </p:nvSpPr>
        <p:spPr>
          <a:xfrm>
            <a:off x="457199" y="4191000"/>
            <a:ext cx="82296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Georgia" panose="02040502050405020303" pitchFamily="18" charset="0"/>
              </a:rPr>
              <a:t>“</a:t>
            </a:r>
            <a:r>
              <a:rPr lang="en-US" sz="3200" b="1" dirty="0">
                <a:latin typeface="Georgia" panose="02040502050405020303" pitchFamily="18" charset="0"/>
              </a:rPr>
              <a:t>Roadblocks To Victory</a:t>
            </a:r>
            <a:r>
              <a:rPr lang="en-US" sz="3600" b="1" dirty="0">
                <a:latin typeface="Georgia" panose="02040502050405020303" pitchFamily="18" charset="0"/>
              </a:rPr>
              <a:t>”</a:t>
            </a:r>
          </a:p>
          <a:p>
            <a:pPr algn="ctr"/>
            <a:r>
              <a:rPr lang="en-US" sz="3200" b="1" dirty="0">
                <a:latin typeface="Georgia" panose="02040502050405020303" pitchFamily="18" charset="0"/>
              </a:rPr>
              <a:t>Luke 9:37-56</a:t>
            </a:r>
          </a:p>
        </p:txBody>
      </p:sp>
    </p:spTree>
    <p:extLst>
      <p:ext uri="{BB962C8B-B14F-4D97-AF65-F5344CB8AC3E}">
        <p14:creationId xmlns:p14="http://schemas.microsoft.com/office/powerpoint/2010/main" val="31234588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4EE3A9E-FD28-4BD3-AF8A-C775E2A57DEB}"/>
              </a:ext>
            </a:extLst>
          </p:cNvPr>
          <p:cNvSpPr txBox="1"/>
          <p:nvPr/>
        </p:nvSpPr>
        <p:spPr>
          <a:xfrm>
            <a:off x="838200" y="304800"/>
            <a:ext cx="7620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“Roadblocks To Victory”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9:37-56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F351A28-5A5B-4612-AC6D-8190E72DB395}"/>
              </a:ext>
            </a:extLst>
          </p:cNvPr>
          <p:cNvSpPr txBox="1"/>
          <p:nvPr/>
        </p:nvSpPr>
        <p:spPr>
          <a:xfrm>
            <a:off x="838200" y="1676400"/>
            <a:ext cx="784860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Intro:  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This portion of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scripture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is the end of Jesus’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Galilean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ministry.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 next 15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chapters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cover the last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few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weeks of the Lord’s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life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on earth.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By this point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Apostles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have been on an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evangelistic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mission,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participated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in the feeding of the 5,000, and have been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witness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to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Great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Confession of Peter.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As we look at these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presented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here, we find they are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our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issues today as well.</a:t>
            </a:r>
          </a:p>
        </p:txBody>
      </p:sp>
    </p:spTree>
    <p:extLst>
      <p:ext uri="{BB962C8B-B14F-4D97-AF65-F5344CB8AC3E}">
        <p14:creationId xmlns:p14="http://schemas.microsoft.com/office/powerpoint/2010/main" val="870032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4EE3A9E-FD28-4BD3-AF8A-C775E2A57DEB}"/>
              </a:ext>
            </a:extLst>
          </p:cNvPr>
          <p:cNvSpPr txBox="1"/>
          <p:nvPr/>
        </p:nvSpPr>
        <p:spPr>
          <a:xfrm>
            <a:off x="838200" y="304800"/>
            <a:ext cx="7620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“Roadblocks To Victory”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9:37-56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F351A28-5A5B-4612-AC6D-8190E72DB395}"/>
              </a:ext>
            </a:extLst>
          </p:cNvPr>
          <p:cNvSpPr txBox="1"/>
          <p:nvPr/>
        </p:nvSpPr>
        <p:spPr>
          <a:xfrm>
            <a:off x="838200" y="1828800"/>
            <a:ext cx="7848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I.  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The Disciples’ Defeat</a:t>
            </a:r>
          </a:p>
          <a:p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Jesus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identified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the disciples’ lack of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power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coming from a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lack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prayer.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 Lord’s words of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rebuke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were meant for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everyone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present as He identified them as “A faithless and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perverse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generation.”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4091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4EE3A9E-FD28-4BD3-AF8A-C775E2A57DEB}"/>
              </a:ext>
            </a:extLst>
          </p:cNvPr>
          <p:cNvSpPr txBox="1"/>
          <p:nvPr/>
        </p:nvSpPr>
        <p:spPr>
          <a:xfrm>
            <a:off x="838200" y="304800"/>
            <a:ext cx="7620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“Roadblocks To Victory”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9:37-56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F351A28-5A5B-4612-AC6D-8190E72DB395}"/>
              </a:ext>
            </a:extLst>
          </p:cNvPr>
          <p:cNvSpPr txBox="1"/>
          <p:nvPr/>
        </p:nvSpPr>
        <p:spPr>
          <a:xfrm>
            <a:off x="723900" y="1981200"/>
            <a:ext cx="7848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II.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   The Disciples’ Dismay</a:t>
            </a:r>
          </a:p>
          <a:p>
            <a:pPr algn="ctr"/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Jesus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warned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His disciples to “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listen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carefully”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to what He was about to Tell them about His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coming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death.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purpose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His death was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concealed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from them due to their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pre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conceived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ideas as to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who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and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what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the Messiah was to be and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do.</a:t>
            </a:r>
          </a:p>
        </p:txBody>
      </p:sp>
    </p:spTree>
    <p:extLst>
      <p:ext uri="{BB962C8B-B14F-4D97-AF65-F5344CB8AC3E}">
        <p14:creationId xmlns:p14="http://schemas.microsoft.com/office/powerpoint/2010/main" val="3407343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4EE3A9E-FD28-4BD3-AF8A-C775E2A57DEB}"/>
              </a:ext>
            </a:extLst>
          </p:cNvPr>
          <p:cNvSpPr txBox="1"/>
          <p:nvPr/>
        </p:nvSpPr>
        <p:spPr>
          <a:xfrm>
            <a:off x="838200" y="304800"/>
            <a:ext cx="7620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“Roadblocks To Victory”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9:37-56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F351A28-5A5B-4612-AC6D-8190E72DB395}"/>
              </a:ext>
            </a:extLst>
          </p:cNvPr>
          <p:cNvSpPr txBox="1"/>
          <p:nvPr/>
        </p:nvSpPr>
        <p:spPr>
          <a:xfrm>
            <a:off x="838200" y="1676400"/>
            <a:ext cx="78486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III.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   The Disciples Dispute</a:t>
            </a:r>
          </a:p>
          <a:p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 disciples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argued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for position in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kingdom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but were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called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out on their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self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serving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motives.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According to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Lord,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the one willing to be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humble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as a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child,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and be least among them will be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greatest.</a:t>
            </a:r>
          </a:p>
          <a:p>
            <a:endParaRPr lang="en-US" sz="2800" i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Jesus said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All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ministry is to and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for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Him.</a:t>
            </a:r>
          </a:p>
        </p:txBody>
      </p:sp>
    </p:spTree>
    <p:extLst>
      <p:ext uri="{BB962C8B-B14F-4D97-AF65-F5344CB8AC3E}">
        <p14:creationId xmlns:p14="http://schemas.microsoft.com/office/powerpoint/2010/main" val="32772437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4EE3A9E-FD28-4BD3-AF8A-C775E2A57DEB}"/>
              </a:ext>
            </a:extLst>
          </p:cNvPr>
          <p:cNvSpPr txBox="1"/>
          <p:nvPr/>
        </p:nvSpPr>
        <p:spPr>
          <a:xfrm>
            <a:off x="838200" y="304800"/>
            <a:ext cx="7620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“Roadblocks To Victory”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9:37-56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F351A28-5A5B-4612-AC6D-8190E72DB395}"/>
              </a:ext>
            </a:extLst>
          </p:cNvPr>
          <p:cNvSpPr txBox="1"/>
          <p:nvPr/>
        </p:nvSpPr>
        <p:spPr>
          <a:xfrm>
            <a:off x="838200" y="1676400"/>
            <a:ext cx="78486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IV.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  The Disciples’ Dilemma</a:t>
            </a: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 disciples’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concern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over the un-approved exorcist was a veiled attempt to hide their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competitive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spirit following their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failed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attempt at casting out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demon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from the boy.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 Lord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rebuked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them and reminded them, “Those who are not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against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you are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for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you”.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52777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4EE3A9E-FD28-4BD3-AF8A-C775E2A57DEB}"/>
              </a:ext>
            </a:extLst>
          </p:cNvPr>
          <p:cNvSpPr txBox="1"/>
          <p:nvPr/>
        </p:nvSpPr>
        <p:spPr>
          <a:xfrm>
            <a:off x="838200" y="304800"/>
            <a:ext cx="7620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“Roadblocks To Victory”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9:37-56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F351A28-5A5B-4612-AC6D-8190E72DB395}"/>
              </a:ext>
            </a:extLst>
          </p:cNvPr>
          <p:cNvSpPr txBox="1"/>
          <p:nvPr/>
        </p:nvSpPr>
        <p:spPr>
          <a:xfrm>
            <a:off x="838200" y="1676400"/>
            <a:ext cx="78486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V.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  The Disciples’ Desire</a:t>
            </a:r>
          </a:p>
          <a:p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When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Samaritans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rejected Jesus from staying in their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town,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it was a decision based on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prejudice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and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racism.</a:t>
            </a:r>
          </a:p>
          <a:p>
            <a:endParaRPr lang="en-US" sz="2800" i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disciples’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desire to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incinerate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them was based on same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racism.</a:t>
            </a:r>
          </a:p>
          <a:p>
            <a:endParaRPr lang="en-US" sz="2800" i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Like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Jonah,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they would rather see their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enemies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destroyed rather than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experience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God’s grace.</a:t>
            </a:r>
          </a:p>
        </p:txBody>
      </p:sp>
    </p:spTree>
    <p:extLst>
      <p:ext uri="{BB962C8B-B14F-4D97-AF65-F5344CB8AC3E}">
        <p14:creationId xmlns:p14="http://schemas.microsoft.com/office/powerpoint/2010/main" val="24021317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4EE3A9E-FD28-4BD3-AF8A-C775E2A57DEB}"/>
              </a:ext>
            </a:extLst>
          </p:cNvPr>
          <p:cNvSpPr txBox="1"/>
          <p:nvPr/>
        </p:nvSpPr>
        <p:spPr>
          <a:xfrm>
            <a:off x="838200" y="304800"/>
            <a:ext cx="7620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“Roadblocks To Victory”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9:37-56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F351A28-5A5B-4612-AC6D-8190E72DB395}"/>
              </a:ext>
            </a:extLst>
          </p:cNvPr>
          <p:cNvSpPr txBox="1"/>
          <p:nvPr/>
        </p:nvSpPr>
        <p:spPr>
          <a:xfrm>
            <a:off x="533400" y="1420322"/>
            <a:ext cx="822960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V.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   The Disciples’ Desire</a:t>
            </a:r>
          </a:p>
          <a:p>
            <a:endParaRPr lang="en-US" sz="12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 three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sins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that these accounts reveal are:</a:t>
            </a:r>
            <a:endParaRPr lang="en-US" sz="11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1.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Self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Sufficiency,</a:t>
            </a: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2.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Self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Seeking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or promoting,</a:t>
            </a: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3.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Self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Righteousness </a:t>
            </a:r>
          </a:p>
          <a:p>
            <a:endParaRPr lang="en-US" sz="1200" i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Pursuing the Cross of Christ is the way of victory against these three sins. Here’s what that means:</a:t>
            </a:r>
          </a:p>
          <a:p>
            <a:endParaRPr lang="en-US" sz="12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Putting to death the Old Nature;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Putting off the Old Man, putting on the New Man,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Walking by the Spirit, not fulfilling lusts of the flesh,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Living by Faith, not by Sight</a:t>
            </a:r>
            <a:endParaRPr lang="en-US" sz="2800" i="1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23178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14131</TotalTime>
  <Words>500</Words>
  <Application>Microsoft Office PowerPoint</Application>
  <PresentationFormat>On-screen Show (4:3)</PresentationFormat>
  <Paragraphs>65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Archer</dc:creator>
  <cp:lastModifiedBy>David Archer</cp:lastModifiedBy>
  <cp:revision>154</cp:revision>
  <dcterms:created xsi:type="dcterms:W3CDTF">2021-01-29T17:24:21Z</dcterms:created>
  <dcterms:modified xsi:type="dcterms:W3CDTF">2021-07-11T02:52:01Z</dcterms:modified>
</cp:coreProperties>
</file>