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95" r:id="rId5"/>
    <p:sldId id="296" r:id="rId6"/>
    <p:sldId id="302" r:id="rId7"/>
    <p:sldId id="297" r:id="rId8"/>
    <p:sldId id="303" r:id="rId9"/>
    <p:sldId id="298" r:id="rId10"/>
    <p:sldId id="299" r:id="rId11"/>
    <p:sldId id="30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02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8/6/2017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D559BF-F642-4C09-8354-2EFCBD82BEA4}"/>
              </a:ext>
            </a:extLst>
          </p:cNvPr>
          <p:cNvSpPr txBox="1"/>
          <p:nvPr/>
        </p:nvSpPr>
        <p:spPr>
          <a:xfrm>
            <a:off x="457200" y="1524000"/>
            <a:ext cx="8382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III. A Christ Honoring Love</a:t>
            </a:r>
          </a:p>
          <a:p>
            <a:pPr algn="ctr"/>
            <a:endParaRPr lang="en-US" sz="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wife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to her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husband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church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Christ.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Marriage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reflection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Christ and the church.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honor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Christ in our marriages two ways: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being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His command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correct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our “headship” in the family should make us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servant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leader as well. If we are loving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sacrificially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will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servant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77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D559BF-F642-4C09-8354-2EFCBD82BEA4}"/>
              </a:ext>
            </a:extLst>
          </p:cNvPr>
          <p:cNvSpPr txBox="1"/>
          <p:nvPr/>
        </p:nvSpPr>
        <p:spPr>
          <a:xfrm>
            <a:off x="457200" y="1524000"/>
            <a:ext cx="8382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III. A Christ Honoring Love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honoring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command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submit.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does not mean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putting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husband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Christ, or treating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absolute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does not mean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surrendering thought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It’s an i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nclination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say “yes” to the husband’s God ordained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family, and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disposition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spirit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support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initiatives.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425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“Leave and Cleave” </a:t>
            </a: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3100" y="4744859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Georgia" panose="02040502050405020303" pitchFamily="18" charset="0"/>
              </a:rPr>
              <a:t>Ephesians 5:22-33</a:t>
            </a:r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893D1D-1DB1-4F5A-9490-AEB45173B382}"/>
              </a:ext>
            </a:extLst>
          </p:cNvPr>
          <p:cNvSpPr txBox="1"/>
          <p:nvPr/>
        </p:nvSpPr>
        <p:spPr>
          <a:xfrm>
            <a:off x="609600" y="15240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primarily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emotional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response rather than upon sound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Biblical criteria.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often the same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emotional response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used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union if one fails to “make” the other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happy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fulfill some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desire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want.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looked at 4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characteristics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husband is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wife: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8313CA-9780-4270-B740-F85BAF4F9054}"/>
              </a:ext>
            </a:extLst>
          </p:cNvPr>
          <p:cNvSpPr txBox="1"/>
          <p:nvPr/>
        </p:nvSpPr>
        <p:spPr>
          <a:xfrm>
            <a:off x="457200" y="1382018"/>
            <a:ext cx="8458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</a:t>
            </a: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was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enduring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love;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8:35-39; Matt. 28:20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Nothing should be able to separate us.</a:t>
            </a:r>
          </a:p>
          <a:p>
            <a:pPr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purifying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love;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Cor. 11:2-3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doesn’t expose its love to impurity.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sacrificial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love;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Jer. 29:11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always seeks the best of the one loved, regardless of personal cost.</a:t>
            </a:r>
          </a:p>
          <a:p>
            <a:pPr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exclusive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love;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Peter 2:9 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to keep ourselves completely unto the wife, forsaking all others.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09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6976C3-FF73-45BB-BD8E-215262E761E6}"/>
              </a:ext>
            </a:extLst>
          </p:cNvPr>
          <p:cNvSpPr txBox="1"/>
          <p:nvPr/>
        </p:nvSpPr>
        <p:spPr>
          <a:xfrm>
            <a:off x="381000" y="1524000"/>
            <a:ext cx="8305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UcPeriod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 Nurturing Love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analogy is simple;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takes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church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we take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body;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point is: we are to take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 care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give the same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attention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wives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we do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ourselves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because we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flesh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We are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nourish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cherish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wives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Greek for nourish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ektrepho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means to rear up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maturity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refers to the gentle care taken in bringing up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adulthood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083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6976C3-FF73-45BB-BD8E-215262E761E6}"/>
              </a:ext>
            </a:extLst>
          </p:cNvPr>
          <p:cNvSpPr txBox="1"/>
          <p:nvPr/>
        </p:nvSpPr>
        <p:spPr>
          <a:xfrm>
            <a:off x="304800" y="1382018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UcPeriod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 Nurturing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93A4A9-4978-4D4C-AD1A-3E895EAEE739}"/>
              </a:ext>
            </a:extLst>
          </p:cNvPr>
          <p:cNvSpPr txBox="1"/>
          <p:nvPr/>
        </p:nvSpPr>
        <p:spPr>
          <a:xfrm>
            <a:off x="533400" y="1905238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Greek for cherish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thalpō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has the meaning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foster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tender care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has to do more with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spouse 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 just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baby sitter,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cook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partner. We need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view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them as: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weaker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vessel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co-heir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Life;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treasure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Nourish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Cherish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Loving them means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taking care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person; their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physical,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social,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spiritual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moral and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self.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61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90ACD-C103-4443-B3DB-496EB6030F8D}"/>
              </a:ext>
            </a:extLst>
          </p:cNvPr>
          <p:cNvSpPr txBox="1"/>
          <p:nvPr/>
        </p:nvSpPr>
        <p:spPr>
          <a:xfrm>
            <a:off x="457200" y="14478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II. A Transforming Love</a:t>
            </a:r>
          </a:p>
          <a:p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F9A193-BC59-4E99-B488-B68AB5A42A14}"/>
              </a:ext>
            </a:extLst>
          </p:cNvPr>
          <p:cNvSpPr txBox="1"/>
          <p:nvPr/>
        </p:nvSpPr>
        <p:spPr>
          <a:xfrm>
            <a:off x="457200" y="22098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Leviathan in Job 41 serves as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to how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to be to our wives.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Nothing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should be able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allowed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come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2:24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shows us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types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relationships: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parent-child relationship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temporary, Gen. 2:24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husband-wife relationship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permanent, Matt. 19:6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99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90ACD-C103-4443-B3DB-496EB6030F8D}"/>
              </a:ext>
            </a:extLst>
          </p:cNvPr>
          <p:cNvSpPr txBox="1"/>
          <p:nvPr/>
        </p:nvSpPr>
        <p:spPr>
          <a:xfrm>
            <a:off x="304800" y="144780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II. A Transforming Love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taking a wife we are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parents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wife.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Greek for “cleave” is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proskollao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means 2 things:</a:t>
            </a:r>
          </a:p>
          <a:p>
            <a:pPr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pursue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hard after someone,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glued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stuck to someone. Metaphorically it means being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faithfully devoted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someone.</a:t>
            </a:r>
          </a:p>
          <a:p>
            <a:pPr lvl="0"/>
            <a:endParaRPr lang="en-US" sz="8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hold fast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well,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Deut.11:22, 13:4; Joshua 23:8.</a:t>
            </a:r>
          </a:p>
          <a:p>
            <a:pPr lvl="0"/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become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flesh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identity is given up. 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32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The Marriage Relationship</a:t>
            </a:r>
          </a:p>
          <a:p>
            <a:pPr lvl="0"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Part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4E44D-4EEE-4545-B128-14511C953505}"/>
              </a:ext>
            </a:extLst>
          </p:cNvPr>
          <p:cNvSpPr txBox="1"/>
          <p:nvPr/>
        </p:nvSpPr>
        <p:spPr>
          <a:xfrm>
            <a:off x="381000" y="15240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II. A Transforming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4D4CE-E034-4DEF-9655-88976403240F}"/>
              </a:ext>
            </a:extLst>
          </p:cNvPr>
          <p:cNvSpPr txBox="1"/>
          <p:nvPr/>
        </p:nvSpPr>
        <p:spPr>
          <a:xfrm>
            <a:off x="359229" y="2438400"/>
            <a:ext cx="8610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oneness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mind, heart, purpose, spiritually and physically.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US" sz="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Though we leave, cleave and become one flesh, we still need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 care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parents,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honor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them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them.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Prov. 30:11,17; 1 Tim. 5:4-8.</a:t>
            </a:r>
          </a:p>
          <a:p>
            <a:pPr lvl="0"/>
            <a:endParaRPr lang="en-US" sz="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needs to be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balance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Leave and Cleave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Mom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Dad.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0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13077</TotalTime>
  <Words>771</Words>
  <Application>Microsoft Office PowerPoint</Application>
  <PresentationFormat>On-screen Show (4:3)</PresentationFormat>
  <Paragraphs>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692</cp:revision>
  <dcterms:created xsi:type="dcterms:W3CDTF">2017-01-05T17:47:12Z</dcterms:created>
  <dcterms:modified xsi:type="dcterms:W3CDTF">2017-08-06T14:05:51Z</dcterms:modified>
</cp:coreProperties>
</file>