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F2F2F2"/>
          </a:solidFill>
        </a:fill>
      </a:tcStyle>
    </a:wholeTbl>
    <a:band2H>
      <a:tcTxStyle b="def" i="def"/>
      <a:tcStyle>
        <a:tcBdr/>
        <a:fill>
          <a:solidFill>
            <a:srgbClr val="F9F9F9"/>
          </a:solidFill>
        </a:fill>
      </a:tcStyle>
    </a:band2H>
    <a:firstCol>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DDDDDD"/>
          </a:solidFill>
        </a:fill>
      </a:tcStyle>
    </a:firstCol>
    <a:la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381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DDDDDD"/>
          </a:solidFill>
        </a:fill>
      </a:tcStyle>
    </a:lastRow>
    <a:fir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381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DDDDDD"/>
          </a:solid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3">
              <a:lumOff val="27500"/>
            </a:schemeClr>
          </a:solidFill>
        </a:fill>
      </a:tcStyle>
    </a:wholeTbl>
    <a:band2H>
      <a:tcTxStyle b="def" i="def"/>
      <a:tcStyle>
        <a:tcBdr/>
        <a:fill>
          <a:solidFill>
            <a:srgbClr val="EEEEEE"/>
          </a:solidFill>
        </a:fill>
      </a:tcStyle>
    </a:band2H>
    <a:firstCol>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4">
              <a:lumOff val="8798"/>
            </a:schemeClr>
          </a:solidFill>
        </a:fill>
      </a:tcStyle>
    </a:firstCol>
    <a:la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381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4">
              <a:lumOff val="8798"/>
            </a:schemeClr>
          </a:solidFill>
        </a:fill>
      </a:tcStyle>
    </a:lastRow>
    <a:fir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381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4">
              <a:lumOff val="8798"/>
            </a:schemeClr>
          </a:solidFill>
        </a:fill>
      </a:tcStyle>
    </a:firstRow>
  </a:tblStyle>
  <a:tblStyle styleId="{EEE7283C-3CF3-47DC-8721-378D4A62B228}" styleName="">
    <a:tblBg/>
    <a:wholeTbl>
      <a:tcTxStyle b="off" i="off">
        <a:fontRef idx="major">
          <a:srgbClr val="000000"/>
        </a:fontRef>
        <a:srgbClr val="000000"/>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CFCFCF"/>
          </a:solidFill>
        </a:fill>
      </a:tcStyle>
    </a:wholeTbl>
    <a:band2H>
      <a:tcTxStyle b="def" i="def"/>
      <a:tcStyle>
        <a:tcBdr/>
        <a:fill>
          <a:solidFill>
            <a:srgbClr val="E8E8E8"/>
          </a:solidFill>
        </a:fill>
      </a:tcStyle>
    </a:band2H>
    <a:firstCol>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6"/>
          </a:solidFill>
        </a:fill>
      </a:tcStyle>
    </a:firstCol>
    <a:la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381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6"/>
          </a:solidFill>
        </a:fill>
      </a:tcStyle>
    </a:lastRow>
    <a:fir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381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chemeClr val="accent1">
              <a:lumOff val="51466"/>
            </a:schemeClr>
          </a:solidFill>
        </a:fill>
      </a:tcStyle>
    </a:band2H>
    <a:firstCol>
      <a:tcTxStyle b="on" i="off">
        <a:fontRef idx="major">
          <a:schemeClr val="accent1">
            <a:lumOff val="51466"/>
          </a:schemeClr>
        </a:fontRef>
        <a:schemeClr val="accent1">
          <a:lumOff val="51466"/>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DDDDDD"/>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lumOff val="51466"/>
            </a:schemeClr>
          </a:solidFill>
        </a:fill>
      </a:tcStyle>
    </a:lastRow>
    <a:firstRow>
      <a:tcTxStyle b="on" i="off">
        <a:fontRef idx="major">
          <a:schemeClr val="accent1">
            <a:lumOff val="51466"/>
          </a:schemeClr>
        </a:fontRef>
        <a:schemeClr val="accent1">
          <a:lumOff val="51466"/>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DDDDDD"/>
          </a:solidFill>
        </a:fill>
      </a:tcStyle>
    </a:firstRow>
  </a:tblStyle>
  <a:tblStyle styleId="{33BA23B1-9221-436E-865A-0063620EA4FD}" styleName="">
    <a:tblBg/>
    <a:wholeTbl>
      <a:tcTxStyle b="off" i="off">
        <a:fontRef idx="major">
          <a:srgbClr val="000000"/>
        </a:fontRef>
        <a:srgbClr val="000000"/>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000000"/>
          </a:solidFill>
        </a:fill>
      </a:tcStyle>
    </a:firstCol>
    <a:la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381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000000"/>
          </a:solidFill>
        </a:fill>
      </a:tcStyle>
    </a:lastRow>
    <a:fir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381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rgbClr val="000000"/>
          </a:solidFill>
        </a:fill>
      </a:tcStyle>
    </a:firstRow>
  </a:tblStyle>
  <a:tblStyle styleId="{2708684C-4D16-4618-839F-0558EEFCDFE6}" styleName="">
    <a:tblBg/>
    <a:wholeTbl>
      <a:tcTxStyle b="off"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1">
              <a:lumOff val="51466"/>
              <a:alpha val="20000"/>
            </a:schemeClr>
          </a:solidFill>
        </a:fill>
      </a:tcStyle>
    </a:wholeTbl>
    <a:band2H>
      <a:tcTxStyle b="def" i="def"/>
      <a:tcStyle>
        <a:tcBdr/>
        <a:fill>
          <a:solidFill>
            <a:schemeClr val="accent1">
              <a:lumOff val="51466"/>
            </a:schemeClr>
          </a:solidFill>
        </a:fill>
      </a:tcStyle>
    </a:band2H>
    <a:firstCol>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solidFill>
            <a:schemeClr val="accent1">
              <a:lumOff val="51466"/>
              <a:alpha val="20000"/>
            </a:schemeClr>
          </a:solidFill>
        </a:fill>
      </a:tcStyle>
    </a:firstCol>
    <a:la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50800" cap="flat">
              <a:solidFill>
                <a:schemeClr val="accent1">
                  <a:lumOff val="51466"/>
                </a:schemeClr>
              </a:solidFill>
              <a:prstDash val="solid"/>
              <a:round/>
            </a:ln>
          </a:top>
          <a:bottom>
            <a:ln w="127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noFill/>
        </a:fill>
      </a:tcStyle>
    </a:lastRow>
    <a:firstRow>
      <a:tcTxStyle b="on" i="off">
        <a:fontRef idx="major">
          <a:schemeClr val="accent1">
            <a:lumOff val="51466"/>
          </a:schemeClr>
        </a:fontRef>
        <a:schemeClr val="accent1">
          <a:lumOff val="51466"/>
        </a:schemeClr>
      </a:tcTxStyle>
      <a:tcStyle>
        <a:tcBdr>
          <a:left>
            <a:ln w="12700" cap="flat">
              <a:solidFill>
                <a:schemeClr val="accent1">
                  <a:lumOff val="51466"/>
                </a:schemeClr>
              </a:solidFill>
              <a:prstDash val="solid"/>
              <a:round/>
            </a:ln>
          </a:left>
          <a:right>
            <a:ln w="12700" cap="flat">
              <a:solidFill>
                <a:schemeClr val="accent1">
                  <a:lumOff val="51466"/>
                </a:schemeClr>
              </a:solidFill>
              <a:prstDash val="solid"/>
              <a:round/>
            </a:ln>
          </a:right>
          <a:top>
            <a:ln w="12700" cap="flat">
              <a:solidFill>
                <a:schemeClr val="accent1">
                  <a:lumOff val="51466"/>
                </a:schemeClr>
              </a:solidFill>
              <a:prstDash val="solid"/>
              <a:round/>
            </a:ln>
          </a:top>
          <a:bottom>
            <a:ln w="25400" cap="flat">
              <a:solidFill>
                <a:schemeClr val="accent1">
                  <a:lumOff val="51466"/>
                </a:schemeClr>
              </a:solidFill>
              <a:prstDash val="solid"/>
              <a:round/>
            </a:ln>
          </a:bottom>
          <a:insideH>
            <a:ln w="12700" cap="flat">
              <a:solidFill>
                <a:schemeClr val="accent1">
                  <a:lumOff val="51466"/>
                </a:schemeClr>
              </a:solidFill>
              <a:prstDash val="solid"/>
              <a:round/>
            </a:ln>
          </a:insideH>
          <a:insideV>
            <a:ln w="12700" cap="flat">
              <a:solidFill>
                <a:schemeClr val="accent1">
                  <a:lumOff val="51466"/>
                </a:schemeClr>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96" name="Shape 196"/>
          <p:cNvSpPr/>
          <p:nvPr>
            <p:ph type="sldImg"/>
          </p:nvPr>
        </p:nvSpPr>
        <p:spPr>
          <a:xfrm>
            <a:off x="1143000" y="685800"/>
            <a:ext cx="4572000" cy="3429000"/>
          </a:xfrm>
          <a:prstGeom prst="rect">
            <a:avLst/>
          </a:prstGeom>
        </p:spPr>
        <p:txBody>
          <a:bodyPr/>
          <a:lstStyle/>
          <a:p>
            <a:pPr/>
          </a:p>
        </p:txBody>
      </p:sp>
      <p:sp>
        <p:nvSpPr>
          <p:cNvPr id="197" name="Shape 19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_rels/notesSlide11.xml.rels><?xml version="1.0" encoding="UTF-8"?>
<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12.xml.rels><?xml version="1.0" encoding="UTF-8"?>
<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0" name="Shape 200"/>
          <p:cNvSpPr/>
          <p:nvPr>
            <p:ph type="sldImg"/>
          </p:nvPr>
        </p:nvSpPr>
        <p:spPr>
          <a:prstGeom prst="rect">
            <a:avLst/>
          </a:prstGeom>
        </p:spPr>
        <p:txBody>
          <a:bodyPr/>
          <a:lstStyle/>
          <a:p>
            <a:pPr/>
          </a:p>
        </p:txBody>
      </p:sp>
      <p:sp>
        <p:nvSpPr>
          <p:cNvPr id="201" name="Shape 201"/>
          <p:cNvSpPr/>
          <p:nvPr>
            <p:ph type="body" sz="quarter" idx="1"/>
          </p:nvPr>
        </p:nvSpPr>
        <p:spPr>
          <a:prstGeom prst="rect">
            <a:avLst/>
          </a:prstGeom>
        </p:spPr>
        <p:txBody>
          <a:bodyPr/>
          <a:lstStyle/>
          <a:p>
            <a:pPr/>
            <a:r>
              <a:t>Probably my favorite part of the Christmas season is holiday music</a:t>
            </a:r>
          </a:p>
          <a:p>
            <a:pPr/>
          </a:p>
          <a:p>
            <a:pPr/>
            <a:r>
              <a:t>I love a good Christmas tune, ones that sing praise to Jesus, so much the better</a:t>
            </a:r>
          </a:p>
          <a:p>
            <a:pPr/>
          </a:p>
          <a:p>
            <a:pPr/>
            <a:r>
              <a:t>Psalm 96</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6" name="Shape 256"/>
          <p:cNvSpPr/>
          <p:nvPr>
            <p:ph type="sldImg"/>
          </p:nvPr>
        </p:nvSpPr>
        <p:spPr>
          <a:prstGeom prst="rect">
            <a:avLst/>
          </a:prstGeom>
        </p:spPr>
        <p:txBody>
          <a:bodyPr/>
          <a:lstStyle/>
          <a:p>
            <a:pPr/>
          </a:p>
        </p:txBody>
      </p:sp>
      <p:sp>
        <p:nvSpPr>
          <p:cNvPr id="257" name="Shape 257"/>
          <p:cNvSpPr/>
          <p:nvPr>
            <p:ph type="body" sz="quarter" idx="1"/>
          </p:nvPr>
        </p:nvSpPr>
        <p:spPr>
          <a:prstGeom prst="rect">
            <a:avLst/>
          </a:prstGeom>
        </p:spPr>
        <p:txBody>
          <a:bodyPr/>
          <a:lstStyle/>
          <a:p>
            <a:pPr/>
            <a:r>
              <a:t>In between</a:t>
            </a:r>
          </a:p>
          <a:p>
            <a:pPr/>
          </a:p>
          <a:p>
            <a:pPr/>
            <a:r>
              <a:t>Christ has come – Became flesh, fully God and fully man, dwelt among us, taught, called disciples</a:t>
            </a:r>
          </a:p>
          <a:p>
            <a:pPr/>
            <a:r>
              <a:t>Suffered and died on the cross</a:t>
            </a:r>
          </a:p>
          <a:p>
            <a:pPr/>
          </a:p>
          <a:p>
            <a:pPr/>
            <a:r>
              <a:t>New state of affairs, new king</a:t>
            </a:r>
          </a:p>
          <a:p>
            <a:pPr/>
            <a:r>
              <a:t>Peace, spirit written God’s word in our hearts – forgiven, set free from the bondage of sin</a:t>
            </a:r>
          </a:p>
          <a:p>
            <a:pPr/>
          </a:p>
          <a:p>
            <a:pPr/>
            <a:r>
              <a:t>Jesus has left – his kingdom is hidden, not visible</a:t>
            </a:r>
          </a:p>
          <a:p>
            <a:pPr/>
          </a:p>
          <a:p>
            <a:pPr/>
            <a:r>
              <a:t>Still endure bad kings, others sin, and our own sin and the consequences</a:t>
            </a:r>
          </a:p>
          <a:p>
            <a:pPr/>
          </a:p>
          <a:p>
            <a:pPr/>
            <a:r>
              <a:t>Our king – return</a:t>
            </a:r>
          </a:p>
          <a:p>
            <a:pPr/>
          </a:p>
          <a:p>
            <a:pPr/>
            <a:r>
              <a:t>Ezekiel class – chapter 16 – I will atone for your sins, I will be your king, face to face – Is the fact that Jesus will be God and man clearly taught?</a:t>
            </a:r>
          </a:p>
          <a:p>
            <a:pPr/>
            <a:r>
              <a:t>Clearly taught but hard to understand – idea of the Trinity that we talked about last week</a:t>
            </a:r>
          </a:p>
          <a:p>
            <a:pPr/>
            <a:r>
              <a:t>	Incarnation – Jesus is fully God and fully man is hard to understand even having all of the NT</a:t>
            </a:r>
          </a:p>
          <a:p>
            <a:pPr/>
          </a:p>
          <a:p>
            <a:pPr/>
            <a:r>
              <a:t>Israel’s rejection – hard rebellious hearts</a:t>
            </a:r>
          </a:p>
          <a:p>
            <a:pPr/>
          </a:p>
          <a:p>
            <a:pPr/>
            <a:r>
              <a:t>Enlightening of the Holy Spirit to accept the divinity of Christ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0" name="Shape 260"/>
          <p:cNvSpPr/>
          <p:nvPr>
            <p:ph type="sldImg"/>
          </p:nvPr>
        </p:nvSpPr>
        <p:spPr>
          <a:prstGeom prst="rect">
            <a:avLst/>
          </a:prstGeom>
        </p:spPr>
        <p:txBody>
          <a:bodyPr/>
          <a:lstStyle/>
          <a:p>
            <a:pPr/>
          </a:p>
        </p:txBody>
      </p:sp>
      <p:sp>
        <p:nvSpPr>
          <p:cNvPr id="261" name="Shape 261"/>
          <p:cNvSpPr/>
          <p:nvPr>
            <p:ph type="body" sz="quarter" idx="1"/>
          </p:nvPr>
        </p:nvSpPr>
        <p:spPr>
          <a:prstGeom prst="rect">
            <a:avLst/>
          </a:prstGeom>
        </p:spPr>
        <p:txBody>
          <a:bodyPr/>
          <a:lstStyle/>
          <a:p>
            <a:pPr/>
            <a:r>
              <a:t>9-11 Candlelight service</a:t>
            </a:r>
          </a:p>
          <a:p>
            <a:pPr/>
          </a:p>
          <a:p>
            <a:pPr/>
            <a:r>
              <a:t>Gathered together down at City Park, churches in town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8" name="Shape 268"/>
          <p:cNvSpPr/>
          <p:nvPr>
            <p:ph type="sldImg"/>
          </p:nvPr>
        </p:nvSpPr>
        <p:spPr>
          <a:prstGeom prst="rect">
            <a:avLst/>
          </a:prstGeom>
        </p:spPr>
        <p:txBody>
          <a:bodyPr/>
          <a:lstStyle/>
          <a:p>
            <a:pPr/>
          </a:p>
        </p:txBody>
      </p:sp>
      <p:sp>
        <p:nvSpPr>
          <p:cNvPr id="269" name="Shape 269"/>
          <p:cNvSpPr/>
          <p:nvPr>
            <p:ph type="body" sz="quarter" idx="1"/>
          </p:nvPr>
        </p:nvSpPr>
        <p:spPr>
          <a:prstGeom prst="rect">
            <a:avLst/>
          </a:prstGeom>
        </p:spPr>
        <p:txBody>
          <a:bodyPr/>
          <a:lstStyle/>
          <a:p>
            <a:pPr marL="228600" indent="-228600">
              <a:buSzPct val="100000"/>
              <a:buAutoNum type="arabicParenR" startAt="1"/>
            </a:pPr>
            <a:r>
              <a:t>It doesn’t need to have cadence or anything – pick a tune you enjoy, favorite song</a:t>
            </a:r>
          </a:p>
          <a:p>
            <a:pPr/>
            <a:r>
              <a:t>Write a different melody</a:t>
            </a:r>
          </a:p>
          <a:p>
            <a:pPr/>
          </a:p>
          <a:p>
            <a:pPr/>
            <a:r>
              <a:t>2) Sing the blues</a:t>
            </a:r>
          </a:p>
          <a:p>
            <a:pPr/>
          </a:p>
          <a:p>
            <a:pPr/>
            <a:r>
              <a:t>3) Praise Christ the king – Atonement, Redemption, Spirit New Heart, New Creature, Born Again, </a:t>
            </a:r>
          </a:p>
          <a:p>
            <a:pPr/>
          </a:p>
          <a:p>
            <a:pPr/>
            <a:r>
              <a:t>4) Looking Forward to – A Better King, Many anti Christs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4" name="Shape 204"/>
          <p:cNvSpPr/>
          <p:nvPr>
            <p:ph type="sldImg"/>
          </p:nvPr>
        </p:nvSpPr>
        <p:spPr>
          <a:prstGeom prst="rect">
            <a:avLst/>
          </a:prstGeom>
        </p:spPr>
        <p:txBody>
          <a:bodyPr/>
          <a:lstStyle/>
          <a:p>
            <a:pPr/>
          </a:p>
        </p:txBody>
      </p:sp>
      <p:sp>
        <p:nvSpPr>
          <p:cNvPr id="205" name="Shape 205"/>
          <p:cNvSpPr/>
          <p:nvPr>
            <p:ph type="body" sz="quarter" idx="1"/>
          </p:nvPr>
        </p:nvSpPr>
        <p:spPr>
          <a:prstGeom prst="rect">
            <a:avLst/>
          </a:prstGeom>
        </p:spPr>
        <p:txBody>
          <a:bodyPr/>
          <a:lstStyle/>
          <a:p>
            <a:pPr/>
            <a:r>
              <a:t>Blue Christmas – Guy who sounds like Porky Pig, humor out of despair</a:t>
            </a:r>
          </a:p>
          <a:p>
            <a:pPr/>
            <a:r>
              <a:t>Some Christmases we sing the blues</a:t>
            </a:r>
          </a:p>
          <a:p>
            <a:pPr/>
          </a:p>
          <a:p>
            <a:pPr/>
            <a:r>
              <a:t>Despair Is Easy, Hope Takes Faith, Faith is only as solid as the person we put our faith in</a:t>
            </a:r>
          </a:p>
          <a:p>
            <a:pPr/>
          </a:p>
          <a:p>
            <a:pPr/>
            <a:r>
              <a:t>SING – what God will do not what he has already done</a:t>
            </a:r>
          </a:p>
          <a:p>
            <a:pPr/>
          </a:p>
          <a:p>
            <a:pPr/>
            <a:r>
              <a:t>Sing before it has happened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5" name="Shape 225"/>
          <p:cNvSpPr/>
          <p:nvPr>
            <p:ph type="sldImg"/>
          </p:nvPr>
        </p:nvSpPr>
        <p:spPr>
          <a:prstGeom prst="rect">
            <a:avLst/>
          </a:prstGeom>
        </p:spPr>
        <p:txBody>
          <a:bodyPr/>
          <a:lstStyle/>
          <a:p>
            <a:pPr/>
          </a:p>
        </p:txBody>
      </p:sp>
      <p:sp>
        <p:nvSpPr>
          <p:cNvPr id="226" name="Shape 226"/>
          <p:cNvSpPr/>
          <p:nvPr>
            <p:ph type="body" sz="quarter" idx="1"/>
          </p:nvPr>
        </p:nvSpPr>
        <p:spPr>
          <a:prstGeom prst="rect">
            <a:avLst/>
          </a:prstGeom>
        </p:spPr>
        <p:txBody>
          <a:bodyPr/>
          <a:lstStyle/>
          <a:p>
            <a:pPr/>
            <a:r>
              <a:t>Bad Government – current administration, but the general nature of politics, tend to be self serving</a:t>
            </a:r>
          </a:p>
          <a:p>
            <a:pPr/>
            <a:r>
              <a:t>Bible says they devour people – bad kings cause a lot of misery</a:t>
            </a:r>
          </a:p>
          <a:p>
            <a:pPr/>
          </a:p>
          <a:p>
            <a:pPr/>
            <a:r>
              <a:t>Others sin – two cases, murder of four University of Idaho college students – how could someone do that to someone – Sin</a:t>
            </a:r>
          </a:p>
          <a:p>
            <a:pPr/>
            <a:r>
              <a:t>Michael Vaughn case locally - Despair</a:t>
            </a:r>
          </a:p>
          <a:p>
            <a:pPr/>
          </a:p>
          <a:p>
            <a:pPr/>
            <a:r>
              <a:t>My sin – battle to be Christ like, find joy in him, overcome my own sin nature</a:t>
            </a:r>
          </a:p>
          <a:p>
            <a:pPr/>
          </a:p>
          <a:p>
            <a:pPr/>
            <a:r>
              <a:t>Lot of darkness – look to Jesus in prayer and hope</a:t>
            </a:r>
          </a:p>
          <a:p>
            <a:pPr/>
          </a:p>
          <a:p>
            <a:pPr/>
            <a:r>
              <a:t>Super Cold Winter – It’s cold, it’s cold it’s cold</a:t>
            </a:r>
          </a:p>
          <a:p>
            <a:pPr/>
            <a:r>
              <a:t>Dominic the Donkey – worst ever Christmas song it gets stuck in your head you just keep repeating it over and over again</a:t>
            </a:r>
          </a:p>
          <a:p>
            <a:pPr/>
          </a:p>
          <a:p>
            <a:pPr/>
            <a:r>
              <a:t>Focus on our despair – maybe we watch too much cable news, the world is a mess</a:t>
            </a:r>
          </a:p>
          <a:p>
            <a:pPr/>
          </a:p>
          <a:p>
            <a:pPr/>
            <a:r>
              <a:t>Better song - Meditate on Scripture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Shape 232"/>
          <p:cNvSpPr/>
          <p:nvPr>
            <p:ph type="sldImg"/>
          </p:nvPr>
        </p:nvSpPr>
        <p:spPr>
          <a:prstGeom prst="rect">
            <a:avLst/>
          </a:prstGeom>
        </p:spPr>
        <p:txBody>
          <a:bodyPr/>
          <a:lstStyle/>
          <a:p>
            <a:pPr/>
          </a:p>
        </p:txBody>
      </p:sp>
      <p:sp>
        <p:nvSpPr>
          <p:cNvPr id="233" name="Shape 233"/>
          <p:cNvSpPr/>
          <p:nvPr>
            <p:ph type="body" sz="quarter" idx="1"/>
          </p:nvPr>
        </p:nvSpPr>
        <p:spPr>
          <a:prstGeom prst="rect">
            <a:avLst/>
          </a:prstGeom>
        </p:spPr>
        <p:txBody>
          <a:bodyPr/>
          <a:lstStyle/>
          <a:p>
            <a:pPr/>
          </a:p>
          <a:p>
            <a:pPr/>
          </a:p>
          <a:p>
            <a:pPr/>
            <a:r>
              <a:t>3. He will bring in a new reign of justice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6" name="Shape 236"/>
          <p:cNvSpPr/>
          <p:nvPr>
            <p:ph type="sldImg"/>
          </p:nvPr>
        </p:nvSpPr>
        <p:spPr>
          <a:prstGeom prst="rect">
            <a:avLst/>
          </a:prstGeom>
        </p:spPr>
        <p:txBody>
          <a:bodyPr/>
          <a:lstStyle/>
          <a:p>
            <a:pPr/>
          </a:p>
        </p:txBody>
      </p:sp>
      <p:sp>
        <p:nvSpPr>
          <p:cNvPr id="237" name="Shape 237"/>
          <p:cNvSpPr/>
          <p:nvPr>
            <p:ph type="body" sz="quarter" idx="1"/>
          </p:nvPr>
        </p:nvSpPr>
        <p:spPr>
          <a:prstGeom prst="rect">
            <a:avLst/>
          </a:prstGeom>
        </p:spPr>
        <p:txBody>
          <a:bodyPr/>
          <a:lstStyle/>
          <a:p>
            <a:pPr/>
            <a:r>
              <a:t>Read Psalm 45:5 Song to the son of David as king, preparing himself for his wedding day</a:t>
            </a:r>
          </a:p>
          <a:p>
            <a:pPr/>
            <a:r>
              <a:t>Psalm to be played at weddings</a:t>
            </a:r>
          </a:p>
          <a:p>
            <a:pPr/>
          </a:p>
          <a:p>
            <a:pPr/>
            <a:r>
              <a:t>King – all of a sudden we are now talking about God</a:t>
            </a:r>
          </a:p>
          <a:p>
            <a:pPr/>
            <a:r>
              <a:t>Sudden switch can only mean we are talking about the same person</a:t>
            </a:r>
          </a:p>
          <a:p>
            <a:pPr/>
          </a:p>
          <a:p>
            <a:pPr/>
            <a:r>
              <a:t>Ray Ortlund – convinced that this forsees a divine-human king</a:t>
            </a:r>
          </a:p>
          <a:p>
            <a:pPr/>
            <a:r>
              <a:t>	Divine – v6 Your throne O God</a:t>
            </a:r>
          </a:p>
          <a:p>
            <a:pPr/>
            <a:r>
              <a:t>                          Human – v7 Therefore God, your God</a:t>
            </a:r>
          </a:p>
          <a:p>
            <a:pPr/>
          </a:p>
          <a:p>
            <a:pPr/>
            <a:r>
              <a:t>It is an example of OT language bursting its banks to demand a more that human fulfillment – messianic psalm</a:t>
            </a:r>
          </a:p>
          <a:p>
            <a:p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0" name="Shape 240"/>
          <p:cNvSpPr/>
          <p:nvPr>
            <p:ph type="sldImg"/>
          </p:nvPr>
        </p:nvSpPr>
        <p:spPr>
          <a:prstGeom prst="rect">
            <a:avLst/>
          </a:prstGeom>
        </p:spPr>
        <p:txBody>
          <a:bodyPr/>
          <a:lstStyle/>
          <a:p>
            <a:pPr/>
          </a:p>
        </p:txBody>
      </p:sp>
      <p:sp>
        <p:nvSpPr>
          <p:cNvPr id="241" name="Shape 241"/>
          <p:cNvSpPr/>
          <p:nvPr>
            <p:ph type="body" sz="quarter" idx="1"/>
          </p:nvPr>
        </p:nvSpPr>
        <p:spPr>
          <a:prstGeom prst="rect">
            <a:avLst/>
          </a:prstGeom>
        </p:spPr>
        <p:txBody>
          <a:bodyPr/>
          <a:lstStyle/>
          <a:p>
            <a:pPr/>
            <a:r>
              <a:t>Favorite Psalm of Jesus – Pharisees chastised him for claiming to be God, power to forgive sins</a:t>
            </a:r>
          </a:p>
          <a:p>
            <a:pPr/>
          </a:p>
          <a:p>
            <a:pPr/>
            <a:r>
              <a:t>Yahweh – says to someone who is the Lord over David – this Lord would sin on the throne</a:t>
            </a:r>
          </a:p>
          <a:p>
            <a:pPr/>
          </a:p>
          <a:p>
            <a:pPr/>
            <a:r>
              <a:t>How could David’s son also be his Lord – Jesus, Divine Son of God</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4" name="Shape 244"/>
          <p:cNvSpPr/>
          <p:nvPr>
            <p:ph type="sldImg"/>
          </p:nvPr>
        </p:nvSpPr>
        <p:spPr>
          <a:prstGeom prst="rect">
            <a:avLst/>
          </a:prstGeom>
        </p:spPr>
        <p:txBody>
          <a:bodyPr/>
          <a:lstStyle/>
          <a:p>
            <a:pPr/>
          </a:p>
        </p:txBody>
      </p:sp>
      <p:sp>
        <p:nvSpPr>
          <p:cNvPr id="245" name="Shape 245"/>
          <p:cNvSpPr/>
          <p:nvPr>
            <p:ph type="body" sz="quarter" idx="1"/>
          </p:nvPr>
        </p:nvSpPr>
        <p:spPr>
          <a:prstGeom prst="rect">
            <a:avLst/>
          </a:prstGeom>
        </p:spPr>
        <p:txBody>
          <a:bodyPr/>
          <a:lstStyle/>
          <a:p>
            <a:pPr/>
            <a:r>
              <a:t>Daniel 7 – Fierce Beasts – Devour Men</a:t>
            </a:r>
          </a:p>
          <a:p>
            <a:pPr/>
            <a:r>
              <a:t>        LION – Babylon</a:t>
            </a:r>
          </a:p>
          <a:p>
            <a:pPr/>
            <a:r>
              <a:t>        Bear – Medes and Persians</a:t>
            </a:r>
          </a:p>
          <a:p>
            <a:pPr/>
            <a:r>
              <a:t>        Leopard – four wings – Greek</a:t>
            </a:r>
          </a:p>
          <a:p>
            <a:pPr/>
            <a:r>
              <a:t>        BEAST – ten horns – Roman Empire</a:t>
            </a:r>
          </a:p>
          <a:p>
            <a:pPr/>
            <a:r>
              <a:t>	Anti Christ</a:t>
            </a:r>
          </a:p>
          <a:p>
            <a:pPr/>
          </a:p>
          <a:p>
            <a:pPr/>
            <a:r>
              <a:t>Son of Man and His saints will defeat the AntiChrist</a:t>
            </a:r>
          </a:p>
          <a:p>
            <a:pPr/>
          </a:p>
          <a:p>
            <a:pPr/>
            <a:r>
              <a:t>Earthly kings and kingdoms destroy people, enslave, demand people serve and worship them.</a:t>
            </a:r>
          </a:p>
          <a:p>
            <a:p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8" name="Shape 248"/>
          <p:cNvSpPr/>
          <p:nvPr>
            <p:ph type="sldImg"/>
          </p:nvPr>
        </p:nvSpPr>
        <p:spPr>
          <a:prstGeom prst="rect">
            <a:avLst/>
          </a:prstGeom>
        </p:spPr>
        <p:txBody>
          <a:bodyPr/>
          <a:lstStyle/>
          <a:p>
            <a:pPr/>
          </a:p>
        </p:txBody>
      </p:sp>
      <p:sp>
        <p:nvSpPr>
          <p:cNvPr id="249" name="Shape 249"/>
          <p:cNvSpPr/>
          <p:nvPr>
            <p:ph type="body" sz="quarter" idx="1"/>
          </p:nvPr>
        </p:nvSpPr>
        <p:spPr>
          <a:prstGeom prst="rect">
            <a:avLst/>
          </a:prstGeom>
        </p:spPr>
        <p:txBody>
          <a:bodyPr/>
          <a:lstStyle/>
          <a:p>
            <a:pPr/>
            <a:r>
              <a:t>Clear Isaiah – preaches the destruction of Jerusalem, approaching Babylonian captivity</a:t>
            </a:r>
          </a:p>
          <a:p>
            <a:pPr/>
          </a:p>
          <a:p>
            <a:pPr/>
            <a:r>
              <a:t>Grace – sign, Virgin Birth – Jesus is fully God and fully man demands a virgin birth</a:t>
            </a:r>
          </a:p>
          <a:p>
            <a:pPr/>
          </a:p>
          <a:p>
            <a:pPr/>
            <a:r>
              <a:t>God with Us</a:t>
            </a:r>
          </a:p>
          <a:p>
            <a:p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2" name="Shape 252"/>
          <p:cNvSpPr/>
          <p:nvPr>
            <p:ph type="sldImg"/>
          </p:nvPr>
        </p:nvSpPr>
        <p:spPr>
          <a:prstGeom prst="rect">
            <a:avLst/>
          </a:prstGeom>
        </p:spPr>
        <p:txBody>
          <a:bodyPr/>
          <a:lstStyle/>
          <a:p>
            <a:pPr/>
          </a:p>
        </p:txBody>
      </p:sp>
      <p:sp>
        <p:nvSpPr>
          <p:cNvPr id="253" name="Shape 253"/>
          <p:cNvSpPr/>
          <p:nvPr>
            <p:ph type="body" sz="quarter" idx="1"/>
          </p:nvPr>
        </p:nvSpPr>
        <p:spPr>
          <a:prstGeom prst="rect">
            <a:avLst/>
          </a:prstGeom>
        </p:spPr>
        <p:txBody>
          <a:bodyPr/>
          <a:lstStyle/>
          <a:p>
            <a:pPr/>
            <a:r>
              <a:t>V7 Throne of David – king will continue to give more and more peace to the world</a:t>
            </a:r>
          </a:p>
          <a:p>
            <a:pPr/>
            <a:r>
              <a:t>	Peace between God and man – no more war – only the Divine Son of God can do this</a:t>
            </a:r>
          </a:p>
          <a:p>
            <a:pPr/>
          </a:p>
          <a:p>
            <a:pPr/>
            <a:r>
              <a:t>Child – reign he is king</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Slide">
    <p:spTree>
      <p:nvGrpSpPr>
        <p:cNvPr id="1" name=""/>
        <p:cNvGrpSpPr/>
        <p:nvPr/>
      </p:nvGrpSpPr>
      <p:grpSpPr>
        <a:xfrm>
          <a:off x="0" y="0"/>
          <a:ext cx="0" cy="0"/>
          <a:chOff x="0" y="0"/>
          <a:chExt cx="0" cy="0"/>
        </a:xfrm>
      </p:grpSpPr>
      <p:pic>
        <p:nvPicPr>
          <p:cNvPr id="12" name="Picture 6" descr="Picture 6"/>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13" name="Title Text"/>
          <p:cNvSpPr txBox="1"/>
          <p:nvPr>
            <p:ph type="title"/>
          </p:nvPr>
        </p:nvSpPr>
        <p:spPr>
          <a:xfrm>
            <a:off x="1370692" y="1769540"/>
            <a:ext cx="9440035" cy="1828802"/>
          </a:xfrm>
          <a:prstGeom prst="rect">
            <a:avLst/>
          </a:prstGeom>
        </p:spPr>
        <p:txBody>
          <a:bodyPr anchor="b"/>
          <a:lstStyle>
            <a:lvl1pPr>
              <a:defRPr sz="5400"/>
            </a:lvl1pPr>
          </a:lstStyle>
          <a:p>
            <a:pPr/>
            <a:r>
              <a:t>Title Text</a:t>
            </a:r>
          </a:p>
        </p:txBody>
      </p:sp>
      <p:sp>
        <p:nvSpPr>
          <p:cNvPr id="14" name="Body Level One…"/>
          <p:cNvSpPr txBox="1"/>
          <p:nvPr>
            <p:ph type="body" sz="quarter" idx="1"/>
          </p:nvPr>
        </p:nvSpPr>
        <p:spPr>
          <a:xfrm>
            <a:off x="1370692" y="3598338"/>
            <a:ext cx="9440035" cy="1049868"/>
          </a:xfrm>
          <a:prstGeom prst="rect">
            <a:avLst/>
          </a:prstGeom>
        </p:spPr>
        <p:txBody>
          <a:bodyPr/>
          <a:lstStyle>
            <a:lvl1pPr marL="0" indent="0" algn="ctr">
              <a:buClrTx/>
              <a:buSzTx/>
              <a:buNone/>
              <a:defRPr>
                <a:solidFill>
                  <a:schemeClr val="accent1">
                    <a:lumOff val="51466"/>
                  </a:schemeClr>
                </a:solidFill>
              </a:defRPr>
            </a:lvl1pPr>
            <a:lvl2pPr indent="457200" algn="ctr">
              <a:buClrTx/>
              <a:buFontTx/>
              <a:defRPr>
                <a:solidFill>
                  <a:schemeClr val="accent1">
                    <a:lumOff val="51466"/>
                  </a:schemeClr>
                </a:solidFill>
              </a:defRPr>
            </a:lvl2pPr>
            <a:lvl3pPr marL="0" indent="914400" algn="ctr">
              <a:buClrTx/>
              <a:buSzTx/>
              <a:buNone/>
              <a:defRPr>
                <a:solidFill>
                  <a:schemeClr val="accent1">
                    <a:lumOff val="51466"/>
                  </a:schemeClr>
                </a:solidFill>
              </a:defRPr>
            </a:lvl3pPr>
            <a:lvl4pPr marL="0" indent="1371600" algn="ctr">
              <a:buClrTx/>
              <a:buSzTx/>
              <a:buNone/>
              <a:defRPr>
                <a:solidFill>
                  <a:schemeClr val="accent1">
                    <a:lumOff val="51466"/>
                  </a:schemeClr>
                </a:solidFill>
              </a:defRPr>
            </a:lvl4pPr>
            <a:lvl5pPr marL="0" indent="1828800" algn="ctr">
              <a:buClrTx/>
              <a:buSzTx/>
              <a:buNone/>
              <a:defRPr>
                <a:solidFill>
                  <a:schemeClr val="accent1">
                    <a:lumOff val="51466"/>
                  </a:schemeClr>
                </a:solidFill>
              </a:defRPr>
            </a:lvl5pPr>
          </a:lstStyle>
          <a:p>
            <a:pPr/>
            <a:r>
              <a:t>Body Level One</a:t>
            </a:r>
          </a:p>
          <a:p>
            <a:pPr lvl="1"/>
            <a:r>
              <a:t>Body Level Two</a:t>
            </a:r>
          </a:p>
          <a:p>
            <a:pPr lvl="2"/>
            <a:r>
              <a:t>Body Level Three</a:t>
            </a:r>
          </a:p>
          <a:p>
            <a:pPr lvl="3"/>
            <a:r>
              <a:t>Body Level Four</a:t>
            </a:r>
          </a:p>
          <a:p>
            <a:pPr lvl="4"/>
            <a:r>
              <a:t>Body Level Five</a:t>
            </a:r>
          </a:p>
        </p:txBody>
      </p:sp>
      <p:sp>
        <p:nvSpPr>
          <p:cNvPr id="1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94"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101" name="Title Text"/>
          <p:cNvSpPr txBox="1"/>
          <p:nvPr>
            <p:ph type="title"/>
          </p:nvPr>
        </p:nvSpPr>
        <p:spPr>
          <a:xfrm>
            <a:off x="913794" y="609600"/>
            <a:ext cx="3706890" cy="1821919"/>
          </a:xfrm>
          <a:prstGeom prst="rect">
            <a:avLst/>
          </a:prstGeom>
        </p:spPr>
        <p:txBody>
          <a:bodyPr anchor="b"/>
          <a:lstStyle>
            <a:lvl1pPr>
              <a:defRPr b="0" sz="2400"/>
            </a:lvl1pPr>
          </a:lstStyle>
          <a:p>
            <a:pPr/>
            <a:r>
              <a:t>Title Text</a:t>
            </a:r>
          </a:p>
        </p:txBody>
      </p:sp>
      <p:sp>
        <p:nvSpPr>
          <p:cNvPr id="102" name="Body Level One…"/>
          <p:cNvSpPr txBox="1"/>
          <p:nvPr>
            <p:ph type="body" sz="half" idx="1"/>
          </p:nvPr>
        </p:nvSpPr>
        <p:spPr>
          <a:xfrm>
            <a:off x="4855633" y="609600"/>
            <a:ext cx="6411925" cy="5181600"/>
          </a:xfrm>
          <a:prstGeom prst="rect">
            <a:avLst/>
          </a:prstGeom>
        </p:spPr>
        <p:txBody>
          <a:bodyPr/>
          <a:lstStyle>
            <a:lvl2pPr marL="749999" indent="-299999">
              <a:buSzPct val="70000"/>
              <a:buFontTx/>
              <a:buChar char="•"/>
            </a:lvl2pPr>
          </a:lstStyle>
          <a:p>
            <a:pPr/>
            <a:r>
              <a:t>Body Level One</a:t>
            </a:r>
          </a:p>
          <a:p>
            <a:pPr lvl="1"/>
            <a:r>
              <a:t>Body Level Two</a:t>
            </a:r>
          </a:p>
          <a:p>
            <a:pPr lvl="2"/>
            <a:r>
              <a:t>Body Level Three</a:t>
            </a:r>
          </a:p>
          <a:p>
            <a:pPr lvl="3"/>
            <a:r>
              <a:t>Body Level Four</a:t>
            </a:r>
          </a:p>
          <a:p>
            <a:pPr lvl="4"/>
            <a:r>
              <a:t>Body Level Five</a:t>
            </a:r>
          </a:p>
        </p:txBody>
      </p:sp>
      <p:sp>
        <p:nvSpPr>
          <p:cNvPr id="103" name="Text Placeholder 3"/>
          <p:cNvSpPr/>
          <p:nvPr>
            <p:ph type="body" sz="quarter" idx="21"/>
          </p:nvPr>
        </p:nvSpPr>
        <p:spPr>
          <a:xfrm>
            <a:off x="913794" y="2431518"/>
            <a:ext cx="3706890" cy="3359682"/>
          </a:xfrm>
          <a:prstGeom prst="rect">
            <a:avLst/>
          </a:prstGeom>
        </p:spPr>
        <p:txBody>
          <a:bodyPr/>
          <a:lstStyle/>
          <a:p>
            <a:pPr marL="0" indent="0" algn="ctr">
              <a:spcBef>
                <a:spcPts val="600"/>
              </a:spcBef>
              <a:buClrTx/>
              <a:buSzTx/>
              <a:buNone/>
              <a:defRPr sz="1600"/>
            </a:pPr>
          </a:p>
        </p:txBody>
      </p:sp>
      <p:sp>
        <p:nvSpPr>
          <p:cNvPr id="104"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pic>
        <p:nvPicPr>
          <p:cNvPr id="111" name="Picture 21" descr="Picture 21"/>
          <p:cNvPicPr>
            <a:picLocks noChangeAspect="1"/>
          </p:cNvPicPr>
          <p:nvPr/>
        </p:nvPicPr>
        <p:blipFill>
          <a:blip r:embed="rId2">
            <a:extLst/>
          </a:blip>
          <a:stretch>
            <a:fillRect/>
          </a:stretch>
        </p:blipFill>
        <p:spPr>
          <a:xfrm>
            <a:off x="7293664" y="609600"/>
            <a:ext cx="3584167" cy="5204832"/>
          </a:xfrm>
          <a:prstGeom prst="rect">
            <a:avLst/>
          </a:prstGeom>
          <a:ln w="12700">
            <a:miter lim="400000"/>
          </a:ln>
        </p:spPr>
      </p:pic>
      <p:sp>
        <p:nvSpPr>
          <p:cNvPr id="112" name="Title Text"/>
          <p:cNvSpPr txBox="1"/>
          <p:nvPr>
            <p:ph type="title"/>
          </p:nvPr>
        </p:nvSpPr>
        <p:spPr>
          <a:xfrm>
            <a:off x="913794" y="609922"/>
            <a:ext cx="5934950" cy="1829339"/>
          </a:xfrm>
          <a:prstGeom prst="rect">
            <a:avLst/>
          </a:prstGeom>
        </p:spPr>
        <p:txBody>
          <a:bodyPr anchor="b"/>
          <a:lstStyle>
            <a:lvl1pPr>
              <a:defRPr b="0" sz="3200"/>
            </a:lvl1pPr>
          </a:lstStyle>
          <a:p>
            <a:pPr/>
            <a:r>
              <a:t>Title Text</a:t>
            </a:r>
          </a:p>
        </p:txBody>
      </p:sp>
      <p:sp>
        <p:nvSpPr>
          <p:cNvPr id="113" name="Picture Placeholder 2"/>
          <p:cNvSpPr/>
          <p:nvPr>
            <p:ph type="pic" sz="quarter" idx="21"/>
          </p:nvPr>
        </p:nvSpPr>
        <p:spPr>
          <a:xfrm>
            <a:off x="7442551" y="763701"/>
            <a:ext cx="3275751" cy="4912823"/>
          </a:xfrm>
          <a:prstGeom prst="rect">
            <a:avLst/>
          </a:prstGeom>
          <a:effectLst>
            <a:outerShdw sx="100000" sy="100000" kx="0" ky="0" algn="b" rotWithShape="0" blurRad="38100" dist="25400" dir="4440000">
              <a:srgbClr val="000000">
                <a:alpha val="36000"/>
              </a:srgbClr>
            </a:outerShdw>
          </a:effectLst>
        </p:spPr>
        <p:txBody>
          <a:bodyPr lIns="91439" rIns="91439">
            <a:noAutofit/>
          </a:bodyPr>
          <a:lstStyle/>
          <a:p>
            <a:pPr/>
          </a:p>
        </p:txBody>
      </p:sp>
      <p:sp>
        <p:nvSpPr>
          <p:cNvPr id="114" name="Body Level One…"/>
          <p:cNvSpPr txBox="1"/>
          <p:nvPr>
            <p:ph type="body" sz="half" idx="1"/>
          </p:nvPr>
        </p:nvSpPr>
        <p:spPr>
          <a:xfrm>
            <a:off x="913794" y="2439260"/>
            <a:ext cx="5934950" cy="3376135"/>
          </a:xfrm>
          <a:prstGeom prst="rect">
            <a:avLst/>
          </a:prstGeom>
        </p:spPr>
        <p:txBody>
          <a:bodyPr/>
          <a:lstStyle>
            <a:lvl1pPr marL="0" indent="0" algn="ctr">
              <a:spcBef>
                <a:spcPts val="600"/>
              </a:spcBef>
              <a:buClrTx/>
              <a:buSzTx/>
              <a:buNone/>
              <a:defRPr sz="1600"/>
            </a:lvl1pPr>
            <a:lvl2pPr indent="457200" algn="ctr">
              <a:spcBef>
                <a:spcPts val="600"/>
              </a:spcBef>
              <a:buClrTx/>
              <a:buFontTx/>
              <a:defRPr sz="1600"/>
            </a:lvl2pPr>
            <a:lvl3pPr marL="0" indent="914400" algn="ctr">
              <a:spcBef>
                <a:spcPts val="600"/>
              </a:spcBef>
              <a:buClrTx/>
              <a:buSzTx/>
              <a:buNone/>
              <a:defRPr sz="1600"/>
            </a:lvl3pPr>
            <a:lvl4pPr marL="0" indent="1371600" algn="ctr">
              <a:spcBef>
                <a:spcPts val="600"/>
              </a:spcBef>
              <a:buClrTx/>
              <a:buSzTx/>
              <a:buNone/>
              <a:defRPr sz="1600"/>
            </a:lvl4pPr>
            <a:lvl5pPr marL="0" indent="1828800" algn="ctr">
              <a:spcBef>
                <a:spcPts val="600"/>
              </a:spcBef>
              <a:buClrTx/>
              <a:buSz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15"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anoramic Picture with Caption">
    <p:spTree>
      <p:nvGrpSpPr>
        <p:cNvPr id="1" name=""/>
        <p:cNvGrpSpPr/>
        <p:nvPr/>
      </p:nvGrpSpPr>
      <p:grpSpPr>
        <a:xfrm>
          <a:off x="0" y="0"/>
          <a:ext cx="0" cy="0"/>
          <a:chOff x="0" y="0"/>
          <a:chExt cx="0" cy="0"/>
        </a:xfrm>
      </p:grpSpPr>
      <p:pic>
        <p:nvPicPr>
          <p:cNvPr id="122" name="Picture 15" descr="Picture 15"/>
          <p:cNvPicPr>
            <a:picLocks noChangeAspect="1"/>
          </p:cNvPicPr>
          <p:nvPr/>
        </p:nvPicPr>
        <p:blipFill>
          <a:blip r:embed="rId2">
            <a:extLst/>
          </a:blip>
          <a:stretch>
            <a:fillRect/>
          </a:stretch>
        </p:blipFill>
        <p:spPr>
          <a:xfrm>
            <a:off x="1013882" y="547807"/>
            <a:ext cx="10141800" cy="3816807"/>
          </a:xfrm>
          <a:prstGeom prst="rect">
            <a:avLst/>
          </a:prstGeom>
          <a:ln w="12700">
            <a:miter lim="400000"/>
          </a:ln>
        </p:spPr>
      </p:pic>
      <p:sp>
        <p:nvSpPr>
          <p:cNvPr id="123" name="Title Text"/>
          <p:cNvSpPr txBox="1"/>
          <p:nvPr>
            <p:ph type="title"/>
          </p:nvPr>
        </p:nvSpPr>
        <p:spPr>
          <a:xfrm>
            <a:off x="913806" y="4565255"/>
            <a:ext cx="10355327" cy="543473"/>
          </a:xfrm>
          <a:prstGeom prst="rect">
            <a:avLst/>
          </a:prstGeom>
        </p:spPr>
        <p:txBody>
          <a:bodyPr anchor="b"/>
          <a:lstStyle>
            <a:lvl1pPr>
              <a:defRPr sz="2800"/>
            </a:lvl1pPr>
          </a:lstStyle>
          <a:p>
            <a:pPr/>
            <a:r>
              <a:t>Title Text</a:t>
            </a:r>
          </a:p>
        </p:txBody>
      </p:sp>
      <p:sp>
        <p:nvSpPr>
          <p:cNvPr id="124" name="Picture Placeholder 2"/>
          <p:cNvSpPr/>
          <p:nvPr>
            <p:ph type="pic" idx="21"/>
          </p:nvPr>
        </p:nvSpPr>
        <p:spPr>
          <a:xfrm>
            <a:off x="1169348" y="695008"/>
            <a:ext cx="9845348" cy="3525672"/>
          </a:xfrm>
          <a:prstGeom prst="rect">
            <a:avLst/>
          </a:prstGeom>
          <a:effectLst>
            <a:outerShdw sx="100000" sy="100000" kx="0" ky="0" algn="b" rotWithShape="0" blurRad="38100" dist="25400" dir="4440000">
              <a:srgbClr val="000000">
                <a:alpha val="36000"/>
              </a:srgbClr>
            </a:outerShdw>
          </a:effectLst>
        </p:spPr>
        <p:txBody>
          <a:bodyPr lIns="91439" rIns="91439">
            <a:noAutofit/>
          </a:bodyPr>
          <a:lstStyle/>
          <a:p>
            <a:pPr/>
          </a:p>
        </p:txBody>
      </p:sp>
      <p:sp>
        <p:nvSpPr>
          <p:cNvPr id="125" name="Body Level One…"/>
          <p:cNvSpPr txBox="1"/>
          <p:nvPr>
            <p:ph type="body" sz="quarter" idx="1"/>
          </p:nvPr>
        </p:nvSpPr>
        <p:spPr>
          <a:xfrm>
            <a:off x="913794" y="5108728"/>
            <a:ext cx="10353763" cy="682473"/>
          </a:xfrm>
          <a:prstGeom prst="rect">
            <a:avLst/>
          </a:prstGeom>
        </p:spPr>
        <p:txBody>
          <a:bodyPr/>
          <a:lstStyle>
            <a:lvl1pPr marL="0" indent="0" algn="ctr">
              <a:spcBef>
                <a:spcPts val="600"/>
              </a:spcBef>
              <a:buClrTx/>
              <a:buSzTx/>
              <a:buNone/>
              <a:defRPr sz="1600"/>
            </a:lvl1pPr>
            <a:lvl2pPr indent="457200" algn="ctr">
              <a:spcBef>
                <a:spcPts val="600"/>
              </a:spcBef>
              <a:buClrTx/>
              <a:buFontTx/>
              <a:defRPr sz="1600"/>
            </a:lvl2pPr>
            <a:lvl3pPr marL="0" indent="914400" algn="ctr">
              <a:spcBef>
                <a:spcPts val="600"/>
              </a:spcBef>
              <a:buClrTx/>
              <a:buSzTx/>
              <a:buNone/>
              <a:defRPr sz="1600"/>
            </a:lvl3pPr>
            <a:lvl4pPr marL="0" indent="1371600" algn="ctr">
              <a:spcBef>
                <a:spcPts val="600"/>
              </a:spcBef>
              <a:buClrTx/>
              <a:buSzTx/>
              <a:buNone/>
              <a:defRPr sz="1600"/>
            </a:lvl4pPr>
            <a:lvl5pPr marL="0" indent="1828800" algn="ctr">
              <a:spcBef>
                <a:spcPts val="600"/>
              </a:spcBef>
              <a:buClrTx/>
              <a:buSz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26"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aption">
    <p:spTree>
      <p:nvGrpSpPr>
        <p:cNvPr id="1" name=""/>
        <p:cNvGrpSpPr/>
        <p:nvPr/>
      </p:nvGrpSpPr>
      <p:grpSpPr>
        <a:xfrm>
          <a:off x="0" y="0"/>
          <a:ext cx="0" cy="0"/>
          <a:chOff x="0" y="0"/>
          <a:chExt cx="0" cy="0"/>
        </a:xfrm>
      </p:grpSpPr>
      <p:sp>
        <p:nvSpPr>
          <p:cNvPr id="133" name="Title Text"/>
          <p:cNvSpPr txBox="1"/>
          <p:nvPr>
            <p:ph type="title"/>
          </p:nvPr>
        </p:nvSpPr>
        <p:spPr>
          <a:xfrm>
            <a:off x="913794" y="608436"/>
            <a:ext cx="10353763" cy="3534345"/>
          </a:xfrm>
          <a:prstGeom prst="rect">
            <a:avLst/>
          </a:prstGeom>
        </p:spPr>
        <p:txBody>
          <a:bodyPr/>
          <a:lstStyle>
            <a:lvl1pPr>
              <a:defRPr sz="3200"/>
            </a:lvl1pPr>
          </a:lstStyle>
          <a:p>
            <a:pPr/>
            <a:r>
              <a:t>Title Text</a:t>
            </a:r>
          </a:p>
        </p:txBody>
      </p:sp>
      <p:sp>
        <p:nvSpPr>
          <p:cNvPr id="134" name="Body Level One…"/>
          <p:cNvSpPr txBox="1"/>
          <p:nvPr>
            <p:ph type="body" sz="quarter" idx="1"/>
          </p:nvPr>
        </p:nvSpPr>
        <p:spPr>
          <a:xfrm>
            <a:off x="913794" y="4295180"/>
            <a:ext cx="10353764" cy="1501827"/>
          </a:xfrm>
          <a:prstGeom prst="rect">
            <a:avLst/>
          </a:prstGeom>
        </p:spPr>
        <p:txBody>
          <a:bodyPr anchor="ctr"/>
          <a:lstStyle>
            <a:lvl1pPr marL="0" indent="0" algn="ctr">
              <a:spcBef>
                <a:spcPts val="600"/>
              </a:spcBef>
              <a:buClrTx/>
              <a:buSzTx/>
              <a:buNone/>
              <a:defRPr sz="1600"/>
            </a:lvl1pPr>
            <a:lvl2pPr indent="457200" algn="ctr">
              <a:spcBef>
                <a:spcPts val="600"/>
              </a:spcBef>
              <a:buClrTx/>
              <a:buFontTx/>
              <a:defRPr sz="1600"/>
            </a:lvl2pPr>
            <a:lvl3pPr marL="0" indent="914400" algn="ctr">
              <a:spcBef>
                <a:spcPts val="600"/>
              </a:spcBef>
              <a:buClrTx/>
              <a:buSzTx/>
              <a:buNone/>
              <a:defRPr sz="1600"/>
            </a:lvl3pPr>
            <a:lvl4pPr marL="0" indent="1371600" algn="ctr">
              <a:spcBef>
                <a:spcPts val="600"/>
              </a:spcBef>
              <a:buClrTx/>
              <a:buSzTx/>
              <a:buNone/>
              <a:defRPr sz="1600"/>
            </a:lvl4pPr>
            <a:lvl5pPr marL="0" indent="1828800" algn="ctr">
              <a:spcBef>
                <a:spcPts val="600"/>
              </a:spcBef>
              <a:buClrTx/>
              <a:buSz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35"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with Caption">
    <p:spTree>
      <p:nvGrpSpPr>
        <p:cNvPr id="1" name=""/>
        <p:cNvGrpSpPr/>
        <p:nvPr/>
      </p:nvGrpSpPr>
      <p:grpSpPr>
        <a:xfrm>
          <a:off x="0" y="0"/>
          <a:ext cx="0" cy="0"/>
          <a:chOff x="0" y="0"/>
          <a:chExt cx="0" cy="0"/>
        </a:xfrm>
      </p:grpSpPr>
      <p:sp>
        <p:nvSpPr>
          <p:cNvPr id="142" name="Title Text"/>
          <p:cNvSpPr txBox="1"/>
          <p:nvPr>
            <p:ph type="title"/>
          </p:nvPr>
        </p:nvSpPr>
        <p:spPr>
          <a:xfrm>
            <a:off x="1446212" y="609600"/>
            <a:ext cx="9302753" cy="2992904"/>
          </a:xfrm>
          <a:prstGeom prst="rect">
            <a:avLst/>
          </a:prstGeom>
        </p:spPr>
        <p:txBody>
          <a:bodyPr/>
          <a:lstStyle>
            <a:lvl1pPr>
              <a:defRPr sz="3200"/>
            </a:lvl1pPr>
          </a:lstStyle>
          <a:p>
            <a:pPr/>
            <a:r>
              <a:t>Title Text</a:t>
            </a:r>
          </a:p>
        </p:txBody>
      </p:sp>
      <p:sp>
        <p:nvSpPr>
          <p:cNvPr id="143" name="Body Level One…"/>
          <p:cNvSpPr txBox="1"/>
          <p:nvPr>
            <p:ph type="body" sz="quarter" idx="1"/>
          </p:nvPr>
        </p:nvSpPr>
        <p:spPr>
          <a:xfrm>
            <a:off x="1720644" y="3610031"/>
            <a:ext cx="8752300" cy="532750"/>
          </a:xfrm>
          <a:prstGeom prst="rect">
            <a:avLst/>
          </a:prstGeom>
        </p:spPr>
        <p:txBody>
          <a:bodyPr/>
          <a:lstStyle>
            <a:lvl1pPr marL="0" indent="0" algn="r">
              <a:spcBef>
                <a:spcPts val="600"/>
              </a:spcBef>
              <a:buClrTx/>
              <a:buSzTx/>
              <a:buNone/>
              <a:defRPr sz="1400"/>
            </a:lvl1pPr>
            <a:lvl2pPr indent="457200" algn="r">
              <a:spcBef>
                <a:spcPts val="600"/>
              </a:spcBef>
              <a:buClrTx/>
              <a:buFontTx/>
              <a:defRPr sz="1400"/>
            </a:lvl2pPr>
            <a:lvl3pPr marL="0" indent="914400" algn="r">
              <a:spcBef>
                <a:spcPts val="600"/>
              </a:spcBef>
              <a:buClrTx/>
              <a:buSzTx/>
              <a:buNone/>
              <a:defRPr sz="1400"/>
            </a:lvl3pPr>
            <a:lvl4pPr marL="0" indent="1371600" algn="r">
              <a:spcBef>
                <a:spcPts val="600"/>
              </a:spcBef>
              <a:buClrTx/>
              <a:buSzTx/>
              <a:buNone/>
              <a:defRPr sz="1400"/>
            </a:lvl4pPr>
            <a:lvl5pPr marL="0" indent="1828800" algn="r">
              <a:spcBef>
                <a:spcPts val="600"/>
              </a:spcBef>
              <a:buClrTx/>
              <a:buSzTx/>
              <a:buNone/>
              <a:defRPr sz="1400"/>
            </a:lvl5pPr>
          </a:lstStyle>
          <a:p>
            <a:pPr/>
            <a:r>
              <a:t>Body Level One</a:t>
            </a:r>
          </a:p>
          <a:p>
            <a:pPr lvl="1"/>
            <a:r>
              <a:t>Body Level Two</a:t>
            </a:r>
          </a:p>
          <a:p>
            <a:pPr lvl="2"/>
            <a:r>
              <a:t>Body Level Three</a:t>
            </a:r>
          </a:p>
          <a:p>
            <a:pPr lvl="3"/>
            <a:r>
              <a:t>Body Level Four</a:t>
            </a:r>
          </a:p>
          <a:p>
            <a:pPr lvl="4"/>
            <a:r>
              <a:t>Body Level Five</a:t>
            </a:r>
          </a:p>
        </p:txBody>
      </p:sp>
      <p:sp>
        <p:nvSpPr>
          <p:cNvPr id="144" name="Text Placeholder 3"/>
          <p:cNvSpPr/>
          <p:nvPr>
            <p:ph type="body" sz="quarter" idx="21"/>
          </p:nvPr>
        </p:nvSpPr>
        <p:spPr>
          <a:xfrm>
            <a:off x="913793" y="4304353"/>
            <a:ext cx="10353765" cy="1489497"/>
          </a:xfrm>
          <a:prstGeom prst="rect">
            <a:avLst/>
          </a:prstGeom>
        </p:spPr>
        <p:txBody>
          <a:bodyPr anchor="ctr"/>
          <a:lstStyle/>
          <a:p>
            <a:pPr marL="0" indent="0" algn="ctr">
              <a:spcBef>
                <a:spcPts val="600"/>
              </a:spcBef>
              <a:buClrTx/>
              <a:buSzTx/>
              <a:buNone/>
              <a:defRPr sz="1600"/>
            </a:pPr>
          </a:p>
        </p:txBody>
      </p:sp>
      <p:sp>
        <p:nvSpPr>
          <p:cNvPr id="145" name="TextBox 10"/>
          <p:cNvSpPr txBox="1"/>
          <p:nvPr/>
        </p:nvSpPr>
        <p:spPr>
          <a:xfrm>
            <a:off x="1036319" y="521863"/>
            <a:ext cx="518161" cy="13106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defRPr cap="all" sz="8000">
                <a:solidFill>
                  <a:schemeClr val="accent1">
                    <a:lumOff val="51466"/>
                  </a:schemeClr>
                </a:solidFill>
              </a:defRPr>
            </a:lvl1pPr>
          </a:lstStyle>
          <a:p>
            <a:pPr/>
            <a:r>
              <a:t>“</a:t>
            </a:r>
          </a:p>
        </p:txBody>
      </p:sp>
      <p:sp>
        <p:nvSpPr>
          <p:cNvPr id="146" name="TextBox 12"/>
          <p:cNvSpPr txBox="1"/>
          <p:nvPr/>
        </p:nvSpPr>
        <p:spPr>
          <a:xfrm>
            <a:off x="10550435" y="2565326"/>
            <a:ext cx="518161" cy="13106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cap="all" sz="8000">
                <a:solidFill>
                  <a:schemeClr val="accent1">
                    <a:lumOff val="51466"/>
                  </a:schemeClr>
                </a:solidFill>
              </a:defRPr>
            </a:lvl1pPr>
          </a:lstStyle>
          <a:p>
            <a:pPr/>
            <a:r>
              <a:t>”</a:t>
            </a:r>
          </a:p>
        </p:txBody>
      </p:sp>
      <p:sp>
        <p:nvSpPr>
          <p:cNvPr id="147"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Name Card">
    <p:spTree>
      <p:nvGrpSpPr>
        <p:cNvPr id="1" name=""/>
        <p:cNvGrpSpPr/>
        <p:nvPr/>
      </p:nvGrpSpPr>
      <p:grpSpPr>
        <a:xfrm>
          <a:off x="0" y="0"/>
          <a:ext cx="0" cy="0"/>
          <a:chOff x="0" y="0"/>
          <a:chExt cx="0" cy="0"/>
        </a:xfrm>
      </p:grpSpPr>
      <p:sp>
        <p:nvSpPr>
          <p:cNvPr id="154" name="Title Text"/>
          <p:cNvSpPr txBox="1"/>
          <p:nvPr>
            <p:ph type="title"/>
          </p:nvPr>
        </p:nvSpPr>
        <p:spPr>
          <a:xfrm>
            <a:off x="913794" y="2126942"/>
            <a:ext cx="10353764" cy="2511836"/>
          </a:xfrm>
          <a:prstGeom prst="rect">
            <a:avLst/>
          </a:prstGeom>
        </p:spPr>
        <p:txBody>
          <a:bodyPr anchor="b"/>
          <a:lstStyle>
            <a:lvl1pPr>
              <a:defRPr sz="3200"/>
            </a:lvl1pPr>
          </a:lstStyle>
          <a:p>
            <a:pPr/>
            <a:r>
              <a:t>Title Text</a:t>
            </a:r>
          </a:p>
        </p:txBody>
      </p:sp>
      <p:sp>
        <p:nvSpPr>
          <p:cNvPr id="155" name="Body Level One…"/>
          <p:cNvSpPr txBox="1"/>
          <p:nvPr>
            <p:ph type="body" sz="quarter" idx="1"/>
          </p:nvPr>
        </p:nvSpPr>
        <p:spPr>
          <a:xfrm>
            <a:off x="913783" y="4650556"/>
            <a:ext cx="10352201" cy="1140645"/>
          </a:xfrm>
          <a:prstGeom prst="rect">
            <a:avLst/>
          </a:prstGeom>
        </p:spPr>
        <p:txBody>
          <a:bodyPr/>
          <a:lstStyle>
            <a:lvl1pPr marL="0" indent="0" algn="ctr">
              <a:spcBef>
                <a:spcPts val="600"/>
              </a:spcBef>
              <a:buClrTx/>
              <a:buSzTx/>
              <a:buNone/>
              <a:defRPr sz="1600"/>
            </a:lvl1pPr>
            <a:lvl2pPr indent="457200" algn="ctr">
              <a:spcBef>
                <a:spcPts val="600"/>
              </a:spcBef>
              <a:buClrTx/>
              <a:buFontTx/>
              <a:defRPr sz="1600"/>
            </a:lvl2pPr>
            <a:lvl3pPr marL="0" indent="914400" algn="ctr">
              <a:spcBef>
                <a:spcPts val="600"/>
              </a:spcBef>
              <a:buClrTx/>
              <a:buSzTx/>
              <a:buNone/>
              <a:defRPr sz="1600"/>
            </a:lvl3pPr>
            <a:lvl4pPr marL="0" indent="1371600" algn="ctr">
              <a:spcBef>
                <a:spcPts val="600"/>
              </a:spcBef>
              <a:buClrTx/>
              <a:buSzTx/>
              <a:buNone/>
              <a:defRPr sz="1600"/>
            </a:lvl4pPr>
            <a:lvl5pPr marL="0" indent="1828800" algn="ctr">
              <a:spcBef>
                <a:spcPts val="600"/>
              </a:spcBef>
              <a:buClrTx/>
              <a:buSz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156"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Column">
    <p:spTree>
      <p:nvGrpSpPr>
        <p:cNvPr id="1" name=""/>
        <p:cNvGrpSpPr/>
        <p:nvPr/>
      </p:nvGrpSpPr>
      <p:grpSpPr>
        <a:xfrm>
          <a:off x="0" y="0"/>
          <a:ext cx="0" cy="0"/>
          <a:chOff x="0" y="0"/>
          <a:chExt cx="0" cy="0"/>
        </a:xfrm>
      </p:grpSpPr>
      <p:sp>
        <p:nvSpPr>
          <p:cNvPr id="163" name="Title Text"/>
          <p:cNvSpPr txBox="1"/>
          <p:nvPr>
            <p:ph type="title"/>
          </p:nvPr>
        </p:nvSpPr>
        <p:spPr>
          <a:xfrm>
            <a:off x="913794" y="609600"/>
            <a:ext cx="10353763" cy="970450"/>
          </a:xfrm>
          <a:prstGeom prst="rect">
            <a:avLst/>
          </a:prstGeom>
        </p:spPr>
        <p:txBody>
          <a:bodyPr/>
          <a:lstStyle/>
          <a:p>
            <a:pPr/>
            <a:r>
              <a:t>Title Text</a:t>
            </a:r>
          </a:p>
        </p:txBody>
      </p:sp>
      <p:sp>
        <p:nvSpPr>
          <p:cNvPr id="164" name="Body Level One…"/>
          <p:cNvSpPr txBox="1"/>
          <p:nvPr>
            <p:ph type="body" sz="quarter" idx="1"/>
          </p:nvPr>
        </p:nvSpPr>
        <p:spPr>
          <a:xfrm>
            <a:off x="913794" y="1885950"/>
            <a:ext cx="3300986" cy="576263"/>
          </a:xfrm>
          <a:prstGeom prst="rect">
            <a:avLst/>
          </a:prstGeom>
        </p:spPr>
        <p:txBody>
          <a:bodyPr anchor="b"/>
          <a:lstStyle>
            <a:lvl1pPr marL="0" indent="0" algn="ctr">
              <a:spcBef>
                <a:spcPts val="600"/>
              </a:spcBef>
              <a:buClrTx/>
              <a:buSzTx/>
              <a:buNone/>
              <a:defRPr sz="2400">
                <a:solidFill>
                  <a:schemeClr val="accent1">
                    <a:lumOff val="51466"/>
                  </a:schemeClr>
                </a:solidFill>
              </a:defRPr>
            </a:lvl1pPr>
            <a:lvl2pPr indent="457200" algn="ctr">
              <a:spcBef>
                <a:spcPts val="600"/>
              </a:spcBef>
              <a:buClrTx/>
              <a:buFontTx/>
              <a:defRPr sz="2400">
                <a:solidFill>
                  <a:schemeClr val="accent1">
                    <a:lumOff val="51466"/>
                  </a:schemeClr>
                </a:solidFill>
              </a:defRPr>
            </a:lvl2pPr>
            <a:lvl3pPr marL="0" indent="914400" algn="ctr">
              <a:spcBef>
                <a:spcPts val="600"/>
              </a:spcBef>
              <a:buClrTx/>
              <a:buSzTx/>
              <a:buNone/>
              <a:defRPr sz="2400">
                <a:solidFill>
                  <a:schemeClr val="accent1">
                    <a:lumOff val="51466"/>
                  </a:schemeClr>
                </a:solidFill>
              </a:defRPr>
            </a:lvl3pPr>
            <a:lvl4pPr marL="0" indent="1371600" algn="ctr">
              <a:spcBef>
                <a:spcPts val="600"/>
              </a:spcBef>
              <a:buClrTx/>
              <a:buSzTx/>
              <a:buNone/>
              <a:defRPr sz="2400">
                <a:solidFill>
                  <a:schemeClr val="accent1">
                    <a:lumOff val="51466"/>
                  </a:schemeClr>
                </a:solidFill>
              </a:defRPr>
            </a:lvl4pPr>
            <a:lvl5pPr marL="0" indent="1828800" algn="ctr">
              <a:spcBef>
                <a:spcPts val="600"/>
              </a:spcBef>
              <a:buClrTx/>
              <a:buSzTx/>
              <a:buNone/>
              <a:defRPr sz="2400">
                <a:solidFill>
                  <a:schemeClr val="accent1">
                    <a:lumOff val="51466"/>
                  </a:schemeClr>
                </a:solidFill>
              </a:defRPr>
            </a:lvl5pPr>
          </a:lstStyle>
          <a:p>
            <a:pPr/>
            <a:r>
              <a:t>Body Level One</a:t>
            </a:r>
          </a:p>
          <a:p>
            <a:pPr lvl="1"/>
            <a:r>
              <a:t>Body Level Two</a:t>
            </a:r>
          </a:p>
          <a:p>
            <a:pPr lvl="2"/>
            <a:r>
              <a:t>Body Level Three</a:t>
            </a:r>
          </a:p>
          <a:p>
            <a:pPr lvl="3"/>
            <a:r>
              <a:t>Body Level Four</a:t>
            </a:r>
          </a:p>
          <a:p>
            <a:pPr lvl="4"/>
            <a:r>
              <a:t>Body Level Five</a:t>
            </a:r>
          </a:p>
        </p:txBody>
      </p:sp>
      <p:sp>
        <p:nvSpPr>
          <p:cNvPr id="165" name="Text Placeholder 3"/>
          <p:cNvSpPr/>
          <p:nvPr>
            <p:ph type="body" sz="quarter" idx="21"/>
          </p:nvPr>
        </p:nvSpPr>
        <p:spPr>
          <a:xfrm>
            <a:off x="913794" y="2571750"/>
            <a:ext cx="3300986" cy="3219450"/>
          </a:xfrm>
          <a:prstGeom prst="rect">
            <a:avLst/>
          </a:prstGeom>
        </p:spPr>
        <p:txBody>
          <a:bodyPr/>
          <a:lstStyle/>
          <a:p>
            <a:pPr marL="0" indent="0" algn="ctr">
              <a:spcBef>
                <a:spcPts val="600"/>
              </a:spcBef>
              <a:buClrTx/>
              <a:buSzTx/>
              <a:buNone/>
              <a:defRPr sz="1400"/>
            </a:pPr>
          </a:p>
        </p:txBody>
      </p:sp>
      <p:sp>
        <p:nvSpPr>
          <p:cNvPr id="166" name="Text Placeholder 4"/>
          <p:cNvSpPr/>
          <p:nvPr>
            <p:ph type="body" sz="quarter" idx="22"/>
          </p:nvPr>
        </p:nvSpPr>
        <p:spPr>
          <a:xfrm>
            <a:off x="4446711" y="1885950"/>
            <a:ext cx="3300985" cy="576263"/>
          </a:xfrm>
          <a:prstGeom prst="rect">
            <a:avLst/>
          </a:prstGeom>
        </p:spPr>
        <p:txBody>
          <a:bodyPr anchor="b"/>
          <a:lstStyle/>
          <a:p>
            <a:pPr marL="0" indent="0" algn="ctr">
              <a:spcBef>
                <a:spcPts val="600"/>
              </a:spcBef>
              <a:buClrTx/>
              <a:buSzTx/>
              <a:buNone/>
              <a:defRPr sz="2400">
                <a:solidFill>
                  <a:schemeClr val="accent1">
                    <a:lumOff val="51466"/>
                  </a:schemeClr>
                </a:solidFill>
              </a:defRPr>
            </a:pPr>
          </a:p>
        </p:txBody>
      </p:sp>
      <p:sp>
        <p:nvSpPr>
          <p:cNvPr id="167" name="Text Placeholder 3"/>
          <p:cNvSpPr/>
          <p:nvPr>
            <p:ph type="body" sz="quarter" idx="23"/>
          </p:nvPr>
        </p:nvSpPr>
        <p:spPr>
          <a:xfrm>
            <a:off x="4441435" y="2571750"/>
            <a:ext cx="3300985" cy="3219450"/>
          </a:xfrm>
          <a:prstGeom prst="rect">
            <a:avLst/>
          </a:prstGeom>
        </p:spPr>
        <p:txBody>
          <a:bodyPr/>
          <a:lstStyle/>
          <a:p>
            <a:pPr marL="0" indent="0" algn="ctr">
              <a:spcBef>
                <a:spcPts val="600"/>
              </a:spcBef>
              <a:buClrTx/>
              <a:buSzTx/>
              <a:buNone/>
              <a:defRPr sz="1400"/>
            </a:pPr>
          </a:p>
        </p:txBody>
      </p:sp>
      <p:sp>
        <p:nvSpPr>
          <p:cNvPr id="168" name="Text Placeholder 4"/>
          <p:cNvSpPr/>
          <p:nvPr>
            <p:ph type="body" sz="quarter" idx="24"/>
          </p:nvPr>
        </p:nvSpPr>
        <p:spPr>
          <a:xfrm>
            <a:off x="7966571" y="1885950"/>
            <a:ext cx="3300986" cy="576263"/>
          </a:xfrm>
          <a:prstGeom prst="rect">
            <a:avLst/>
          </a:prstGeom>
        </p:spPr>
        <p:txBody>
          <a:bodyPr anchor="b"/>
          <a:lstStyle/>
          <a:p>
            <a:pPr marL="0" indent="0" algn="ctr">
              <a:spcBef>
                <a:spcPts val="600"/>
              </a:spcBef>
              <a:buClrTx/>
              <a:buSzTx/>
              <a:buNone/>
              <a:defRPr sz="2400">
                <a:solidFill>
                  <a:schemeClr val="accent1">
                    <a:lumOff val="51466"/>
                  </a:schemeClr>
                </a:solidFill>
              </a:defRPr>
            </a:pPr>
          </a:p>
        </p:txBody>
      </p:sp>
      <p:sp>
        <p:nvSpPr>
          <p:cNvPr id="169" name="Text Placeholder 3"/>
          <p:cNvSpPr/>
          <p:nvPr>
            <p:ph type="body" sz="quarter" idx="25"/>
          </p:nvPr>
        </p:nvSpPr>
        <p:spPr>
          <a:xfrm>
            <a:off x="7966571" y="2571750"/>
            <a:ext cx="3300986" cy="3219450"/>
          </a:xfrm>
          <a:prstGeom prst="rect">
            <a:avLst/>
          </a:prstGeom>
        </p:spPr>
        <p:txBody>
          <a:bodyPr/>
          <a:lstStyle/>
          <a:p>
            <a:pPr marL="0" indent="0" algn="ctr">
              <a:spcBef>
                <a:spcPts val="600"/>
              </a:spcBef>
              <a:buClrTx/>
              <a:buSzTx/>
              <a:buNone/>
              <a:defRPr sz="1400"/>
            </a:pPr>
          </a:p>
        </p:txBody>
      </p:sp>
      <p:sp>
        <p:nvSpPr>
          <p:cNvPr id="170"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Picture Column">
    <p:spTree>
      <p:nvGrpSpPr>
        <p:cNvPr id="1" name=""/>
        <p:cNvGrpSpPr/>
        <p:nvPr/>
      </p:nvGrpSpPr>
      <p:grpSpPr>
        <a:xfrm>
          <a:off x="0" y="0"/>
          <a:ext cx="0" cy="0"/>
          <a:chOff x="0" y="0"/>
          <a:chExt cx="0" cy="0"/>
        </a:xfrm>
      </p:grpSpPr>
      <p:pic>
        <p:nvPicPr>
          <p:cNvPr id="177" name="Picture 1" descr="Picture 1"/>
          <p:cNvPicPr>
            <a:picLocks noChangeAspect="1"/>
          </p:cNvPicPr>
          <p:nvPr/>
        </p:nvPicPr>
        <p:blipFill>
          <a:blip r:embed="rId2">
            <a:extLst/>
          </a:blip>
          <a:stretch>
            <a:fillRect/>
          </a:stretch>
        </p:blipFill>
        <p:spPr>
          <a:xfrm>
            <a:off x="897961" y="1818214"/>
            <a:ext cx="3339974" cy="1847851"/>
          </a:xfrm>
          <a:prstGeom prst="rect">
            <a:avLst/>
          </a:prstGeom>
          <a:ln w="12700">
            <a:miter lim="400000"/>
          </a:ln>
        </p:spPr>
      </p:pic>
      <p:pic>
        <p:nvPicPr>
          <p:cNvPr id="178" name="Picture 35" descr="Picture 35"/>
          <p:cNvPicPr>
            <a:picLocks noChangeAspect="1"/>
          </p:cNvPicPr>
          <p:nvPr/>
        </p:nvPicPr>
        <p:blipFill>
          <a:blip r:embed="rId2">
            <a:extLst/>
          </a:blip>
          <a:stretch>
            <a:fillRect/>
          </a:stretch>
        </p:blipFill>
        <p:spPr>
          <a:xfrm>
            <a:off x="4403800" y="1818214"/>
            <a:ext cx="3339973" cy="1847851"/>
          </a:xfrm>
          <a:prstGeom prst="rect">
            <a:avLst/>
          </a:prstGeom>
          <a:ln w="12700">
            <a:miter lim="400000"/>
          </a:ln>
        </p:spPr>
      </p:pic>
      <p:pic>
        <p:nvPicPr>
          <p:cNvPr id="179" name="Picture 36" descr="Picture 36"/>
          <p:cNvPicPr>
            <a:picLocks noChangeAspect="1"/>
          </p:cNvPicPr>
          <p:nvPr/>
        </p:nvPicPr>
        <p:blipFill>
          <a:blip r:embed="rId2">
            <a:extLst/>
          </a:blip>
          <a:stretch>
            <a:fillRect/>
          </a:stretch>
        </p:blipFill>
        <p:spPr>
          <a:xfrm>
            <a:off x="7936051" y="1818214"/>
            <a:ext cx="3339973" cy="1847851"/>
          </a:xfrm>
          <a:prstGeom prst="rect">
            <a:avLst/>
          </a:prstGeom>
          <a:ln w="12700">
            <a:miter lim="400000"/>
          </a:ln>
        </p:spPr>
      </p:pic>
      <p:sp>
        <p:nvSpPr>
          <p:cNvPr id="180" name="Title Text"/>
          <p:cNvSpPr txBox="1"/>
          <p:nvPr>
            <p:ph type="title"/>
          </p:nvPr>
        </p:nvSpPr>
        <p:spPr>
          <a:xfrm>
            <a:off x="913794" y="609600"/>
            <a:ext cx="10353764" cy="970450"/>
          </a:xfrm>
          <a:prstGeom prst="rect">
            <a:avLst/>
          </a:prstGeom>
        </p:spPr>
        <p:txBody>
          <a:bodyPr/>
          <a:lstStyle/>
          <a:p>
            <a:pPr/>
            <a:r>
              <a:t>Title Text</a:t>
            </a:r>
          </a:p>
        </p:txBody>
      </p:sp>
      <p:sp>
        <p:nvSpPr>
          <p:cNvPr id="181" name="Body Level One…"/>
          <p:cNvSpPr txBox="1"/>
          <p:nvPr>
            <p:ph type="body" sz="quarter" idx="1"/>
          </p:nvPr>
        </p:nvSpPr>
        <p:spPr>
          <a:xfrm>
            <a:off x="913794" y="3904105"/>
            <a:ext cx="3300986" cy="576263"/>
          </a:xfrm>
          <a:prstGeom prst="rect">
            <a:avLst/>
          </a:prstGeom>
        </p:spPr>
        <p:txBody>
          <a:bodyPr anchor="b"/>
          <a:lstStyle>
            <a:lvl1pPr marL="0" indent="0" algn="ctr">
              <a:spcBef>
                <a:spcPts val="600"/>
              </a:spcBef>
              <a:buClrTx/>
              <a:buSzTx/>
              <a:buNone/>
              <a:defRPr sz="2000">
                <a:solidFill>
                  <a:schemeClr val="accent1">
                    <a:lumOff val="51466"/>
                  </a:schemeClr>
                </a:solidFill>
              </a:defRPr>
            </a:lvl1pPr>
            <a:lvl2pPr indent="457200" algn="ctr">
              <a:spcBef>
                <a:spcPts val="600"/>
              </a:spcBef>
              <a:buClrTx/>
              <a:buFontTx/>
              <a:defRPr sz="2000">
                <a:solidFill>
                  <a:schemeClr val="accent1">
                    <a:lumOff val="51466"/>
                  </a:schemeClr>
                </a:solidFill>
              </a:defRPr>
            </a:lvl2pPr>
            <a:lvl3pPr marL="0" indent="914400" algn="ctr">
              <a:spcBef>
                <a:spcPts val="600"/>
              </a:spcBef>
              <a:buClrTx/>
              <a:buSzTx/>
              <a:buNone/>
              <a:defRPr sz="2000">
                <a:solidFill>
                  <a:schemeClr val="accent1">
                    <a:lumOff val="51466"/>
                  </a:schemeClr>
                </a:solidFill>
              </a:defRPr>
            </a:lvl3pPr>
            <a:lvl4pPr marL="0" indent="1371600" algn="ctr">
              <a:spcBef>
                <a:spcPts val="600"/>
              </a:spcBef>
              <a:buClrTx/>
              <a:buSzTx/>
              <a:buNone/>
              <a:defRPr sz="2000">
                <a:solidFill>
                  <a:schemeClr val="accent1">
                    <a:lumOff val="51466"/>
                  </a:schemeClr>
                </a:solidFill>
              </a:defRPr>
            </a:lvl4pPr>
            <a:lvl5pPr marL="0" indent="1828800" algn="ctr">
              <a:spcBef>
                <a:spcPts val="600"/>
              </a:spcBef>
              <a:buClrTx/>
              <a:buSzTx/>
              <a:buNone/>
              <a:defRPr sz="2000">
                <a:solidFill>
                  <a:schemeClr val="accent1">
                    <a:lumOff val="51466"/>
                  </a:schemeClr>
                </a:solidFill>
              </a:defRPr>
            </a:lvl5pPr>
          </a:lstStyle>
          <a:p>
            <a:pPr/>
            <a:r>
              <a:t>Body Level One</a:t>
            </a:r>
          </a:p>
          <a:p>
            <a:pPr lvl="1"/>
            <a:r>
              <a:t>Body Level Two</a:t>
            </a:r>
          </a:p>
          <a:p>
            <a:pPr lvl="2"/>
            <a:r>
              <a:t>Body Level Three</a:t>
            </a:r>
          </a:p>
          <a:p>
            <a:pPr lvl="3"/>
            <a:r>
              <a:t>Body Level Four</a:t>
            </a:r>
          </a:p>
          <a:p>
            <a:pPr lvl="4"/>
            <a:r>
              <a:t>Body Level Five</a:t>
            </a:r>
          </a:p>
        </p:txBody>
      </p:sp>
      <p:sp>
        <p:nvSpPr>
          <p:cNvPr id="182" name="Picture Placeholder 2"/>
          <p:cNvSpPr/>
          <p:nvPr>
            <p:ph type="pic" sz="quarter" idx="21"/>
          </p:nvPr>
        </p:nvSpPr>
        <p:spPr>
          <a:xfrm>
            <a:off x="1018102" y="1938918"/>
            <a:ext cx="3092369" cy="1602955"/>
          </a:xfrm>
          <a:prstGeom prst="rect">
            <a:avLst/>
          </a:prstGeom>
          <a:effectLst>
            <a:outerShdw sx="100000" sy="100000" kx="0" ky="0" algn="b" rotWithShape="0" blurRad="38100" dist="25400" dir="4440000">
              <a:srgbClr val="000000">
                <a:alpha val="36000"/>
              </a:srgbClr>
            </a:outerShdw>
          </a:effectLst>
        </p:spPr>
        <p:txBody>
          <a:bodyPr lIns="91439" rIns="91439">
            <a:noAutofit/>
          </a:bodyPr>
          <a:lstStyle/>
          <a:p>
            <a:pPr/>
          </a:p>
        </p:txBody>
      </p:sp>
      <p:sp>
        <p:nvSpPr>
          <p:cNvPr id="183" name="Text Placeholder 3"/>
          <p:cNvSpPr/>
          <p:nvPr>
            <p:ph type="body" sz="quarter" idx="22"/>
          </p:nvPr>
        </p:nvSpPr>
        <p:spPr>
          <a:xfrm>
            <a:off x="913794" y="4480367"/>
            <a:ext cx="3300986" cy="1310834"/>
          </a:xfrm>
          <a:prstGeom prst="rect">
            <a:avLst/>
          </a:prstGeom>
        </p:spPr>
        <p:txBody>
          <a:bodyPr/>
          <a:lstStyle/>
          <a:p>
            <a:pPr marL="0" indent="0" algn="ctr">
              <a:spcBef>
                <a:spcPts val="600"/>
              </a:spcBef>
              <a:buClrTx/>
              <a:buSzTx/>
              <a:buNone/>
              <a:defRPr sz="1400"/>
            </a:pPr>
          </a:p>
        </p:txBody>
      </p:sp>
      <p:sp>
        <p:nvSpPr>
          <p:cNvPr id="184" name="Text Placeholder 4"/>
          <p:cNvSpPr/>
          <p:nvPr>
            <p:ph type="body" sz="quarter" idx="23"/>
          </p:nvPr>
        </p:nvSpPr>
        <p:spPr>
          <a:xfrm>
            <a:off x="4442788" y="3904105"/>
            <a:ext cx="3300985" cy="576263"/>
          </a:xfrm>
          <a:prstGeom prst="rect">
            <a:avLst/>
          </a:prstGeom>
        </p:spPr>
        <p:txBody>
          <a:bodyPr anchor="b"/>
          <a:lstStyle/>
          <a:p>
            <a:pPr marL="0" indent="0" algn="ctr">
              <a:spcBef>
                <a:spcPts val="600"/>
              </a:spcBef>
              <a:buClrTx/>
              <a:buSzTx/>
              <a:buNone/>
              <a:defRPr sz="2000">
                <a:solidFill>
                  <a:schemeClr val="accent1">
                    <a:lumOff val="51466"/>
                  </a:schemeClr>
                </a:solidFill>
              </a:defRPr>
            </a:pPr>
          </a:p>
        </p:txBody>
      </p:sp>
      <p:sp>
        <p:nvSpPr>
          <p:cNvPr id="185" name="Picture Placeholder 2"/>
          <p:cNvSpPr/>
          <p:nvPr>
            <p:ph type="pic" sz="quarter" idx="24"/>
          </p:nvPr>
        </p:nvSpPr>
        <p:spPr>
          <a:xfrm>
            <a:off x="4545743" y="1939094"/>
            <a:ext cx="3092369" cy="1608165"/>
          </a:xfrm>
          <a:prstGeom prst="rect">
            <a:avLst/>
          </a:prstGeom>
          <a:effectLst>
            <a:outerShdw sx="100000" sy="100000" kx="0" ky="0" algn="b" rotWithShape="0" blurRad="38100" dist="25400" dir="4440000">
              <a:srgbClr val="000000">
                <a:alpha val="36000"/>
              </a:srgbClr>
            </a:outerShdw>
          </a:effectLst>
        </p:spPr>
        <p:txBody>
          <a:bodyPr lIns="91439" rIns="91439">
            <a:noAutofit/>
          </a:bodyPr>
          <a:lstStyle/>
          <a:p>
            <a:pPr/>
          </a:p>
        </p:txBody>
      </p:sp>
      <p:sp>
        <p:nvSpPr>
          <p:cNvPr id="186" name="Text Placeholder 3"/>
          <p:cNvSpPr/>
          <p:nvPr>
            <p:ph type="body" sz="quarter" idx="25"/>
          </p:nvPr>
        </p:nvSpPr>
        <p:spPr>
          <a:xfrm>
            <a:off x="4441435" y="4480366"/>
            <a:ext cx="3300985" cy="1310834"/>
          </a:xfrm>
          <a:prstGeom prst="rect">
            <a:avLst/>
          </a:prstGeom>
        </p:spPr>
        <p:txBody>
          <a:bodyPr/>
          <a:lstStyle/>
          <a:p>
            <a:pPr marL="0" indent="0" algn="ctr">
              <a:spcBef>
                <a:spcPts val="600"/>
              </a:spcBef>
              <a:buClrTx/>
              <a:buSzTx/>
              <a:buNone/>
              <a:defRPr sz="1400"/>
            </a:pPr>
          </a:p>
        </p:txBody>
      </p:sp>
      <p:sp>
        <p:nvSpPr>
          <p:cNvPr id="187" name="Text Placeholder 4"/>
          <p:cNvSpPr/>
          <p:nvPr>
            <p:ph type="body" sz="quarter" idx="26"/>
          </p:nvPr>
        </p:nvSpPr>
        <p:spPr>
          <a:xfrm>
            <a:off x="7966696" y="3904105"/>
            <a:ext cx="3300985" cy="576263"/>
          </a:xfrm>
          <a:prstGeom prst="rect">
            <a:avLst/>
          </a:prstGeom>
        </p:spPr>
        <p:txBody>
          <a:bodyPr anchor="b"/>
          <a:lstStyle/>
          <a:p>
            <a:pPr marL="0" indent="0" algn="ctr">
              <a:spcBef>
                <a:spcPts val="600"/>
              </a:spcBef>
              <a:buClrTx/>
              <a:buSzTx/>
              <a:buNone/>
              <a:defRPr sz="2000">
                <a:solidFill>
                  <a:schemeClr val="accent1">
                    <a:lumOff val="51466"/>
                  </a:schemeClr>
                </a:solidFill>
              </a:defRPr>
            </a:pPr>
          </a:p>
        </p:txBody>
      </p:sp>
      <p:sp>
        <p:nvSpPr>
          <p:cNvPr id="188" name="Picture Placeholder 2"/>
          <p:cNvSpPr/>
          <p:nvPr>
            <p:ph type="pic" sz="quarter" idx="27"/>
          </p:nvPr>
        </p:nvSpPr>
        <p:spPr>
          <a:xfrm>
            <a:off x="8075697" y="1934431"/>
            <a:ext cx="3092369" cy="1607295"/>
          </a:xfrm>
          <a:prstGeom prst="rect">
            <a:avLst/>
          </a:prstGeom>
          <a:effectLst>
            <a:outerShdw sx="100000" sy="100000" kx="0" ky="0" algn="b" rotWithShape="0" blurRad="38100" dist="25400" dir="4440000">
              <a:srgbClr val="000000">
                <a:alpha val="36000"/>
              </a:srgbClr>
            </a:outerShdw>
          </a:effectLst>
        </p:spPr>
        <p:txBody>
          <a:bodyPr lIns="91439" rIns="91439">
            <a:noAutofit/>
          </a:bodyPr>
          <a:lstStyle/>
          <a:p>
            <a:pPr/>
          </a:p>
        </p:txBody>
      </p:sp>
      <p:sp>
        <p:nvSpPr>
          <p:cNvPr id="189" name="Text Placeholder 3"/>
          <p:cNvSpPr/>
          <p:nvPr>
            <p:ph type="body" sz="quarter" idx="28"/>
          </p:nvPr>
        </p:nvSpPr>
        <p:spPr>
          <a:xfrm>
            <a:off x="7966571" y="4480364"/>
            <a:ext cx="3300986" cy="1310836"/>
          </a:xfrm>
          <a:prstGeom prst="rect">
            <a:avLst/>
          </a:prstGeom>
        </p:spPr>
        <p:txBody>
          <a:bodyPr/>
          <a:lstStyle/>
          <a:p>
            <a:pPr marL="0" indent="0" algn="ctr">
              <a:spcBef>
                <a:spcPts val="600"/>
              </a:spcBef>
              <a:buClrTx/>
              <a:buSzTx/>
              <a:buNone/>
              <a:defRPr sz="1400"/>
            </a:pPr>
          </a:p>
        </p:txBody>
      </p:sp>
      <p:sp>
        <p:nvSpPr>
          <p:cNvPr id="190"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2" name="Title Text"/>
          <p:cNvSpPr txBox="1"/>
          <p:nvPr>
            <p:ph type="title"/>
          </p:nvPr>
        </p:nvSpPr>
        <p:spPr>
          <a:xfrm>
            <a:off x="913794" y="609600"/>
            <a:ext cx="10353763" cy="970450"/>
          </a:xfrm>
          <a:prstGeom prst="rect">
            <a:avLst/>
          </a:prstGeom>
        </p:spPr>
        <p:txBody>
          <a:bodyPr/>
          <a:lstStyle/>
          <a:p>
            <a:pPr/>
            <a:r>
              <a:t>Title Text</a:t>
            </a:r>
          </a:p>
        </p:txBody>
      </p:sp>
      <p:sp>
        <p:nvSpPr>
          <p:cNvPr id="23" name="Body Level One…"/>
          <p:cNvSpPr txBox="1"/>
          <p:nvPr>
            <p:ph type="body" idx="1"/>
          </p:nvPr>
        </p:nvSpPr>
        <p:spPr>
          <a:xfrm>
            <a:off x="913794" y="1732448"/>
            <a:ext cx="10353763" cy="4058752"/>
          </a:xfrm>
          <a:prstGeom prst="rect">
            <a:avLst/>
          </a:prstGeom>
        </p:spPr>
        <p:txBody>
          <a:bodyPr/>
          <a:lstStyle>
            <a:lvl2pPr marL="749999" indent="-299999">
              <a:buSzPct val="70000"/>
              <a:buFontTx/>
              <a:buChar char="•"/>
            </a:lvl2pPr>
          </a:lstStyle>
          <a:p>
            <a:pPr/>
            <a:r>
              <a:t>Body Level One</a:t>
            </a:r>
          </a:p>
          <a:p>
            <a:pPr lvl="1"/>
            <a:r>
              <a:t>Body Level Two</a:t>
            </a:r>
          </a:p>
          <a:p>
            <a:pPr lvl="2"/>
            <a:r>
              <a:t>Body Level Three</a:t>
            </a:r>
          </a:p>
          <a:p>
            <a:pPr lvl="3"/>
            <a:r>
              <a:t>Body Level Four</a:t>
            </a:r>
          </a:p>
          <a:p>
            <a:pPr lvl="4"/>
            <a:r>
              <a:t>Body Level Five</a:t>
            </a:r>
          </a:p>
        </p:txBody>
      </p:sp>
      <p:sp>
        <p:nvSpPr>
          <p:cNvPr id="2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Title and Content">
    <p:spTree>
      <p:nvGrpSpPr>
        <p:cNvPr id="1" name=""/>
        <p:cNvGrpSpPr/>
        <p:nvPr/>
      </p:nvGrpSpPr>
      <p:grpSpPr>
        <a:xfrm>
          <a:off x="0" y="0"/>
          <a:ext cx="0" cy="0"/>
          <a:chOff x="0" y="0"/>
          <a:chExt cx="0" cy="0"/>
        </a:xfrm>
      </p:grpSpPr>
      <p:sp>
        <p:nvSpPr>
          <p:cNvPr id="31" name="Title Text"/>
          <p:cNvSpPr txBox="1"/>
          <p:nvPr>
            <p:ph type="title"/>
          </p:nvPr>
        </p:nvSpPr>
        <p:spPr>
          <a:xfrm>
            <a:off x="913794" y="609600"/>
            <a:ext cx="10353763" cy="970450"/>
          </a:xfrm>
          <a:prstGeom prst="rect">
            <a:avLst/>
          </a:prstGeom>
        </p:spPr>
        <p:txBody>
          <a:bodyPr/>
          <a:lstStyle/>
          <a:p>
            <a:pPr/>
            <a:r>
              <a:t>Title Text</a:t>
            </a:r>
          </a:p>
        </p:txBody>
      </p:sp>
      <p:sp>
        <p:nvSpPr>
          <p:cNvPr id="32" name="Body Level One…"/>
          <p:cNvSpPr txBox="1"/>
          <p:nvPr>
            <p:ph type="body" sz="quarter" idx="1"/>
          </p:nvPr>
        </p:nvSpPr>
        <p:spPr>
          <a:xfrm>
            <a:off x="913794" y="1732450"/>
            <a:ext cx="10353763" cy="970451"/>
          </a:xfrm>
          <a:prstGeom prst="rect">
            <a:avLst/>
          </a:prstGeom>
        </p:spPr>
        <p:txBody>
          <a:bodyPr/>
          <a:lstStyle>
            <a:lvl3pPr marL="0" indent="809999">
              <a:buSzTx/>
              <a:buFont typeface="Wingdings 2"/>
              <a:buNone/>
            </a:lvl3pPr>
            <a:lvl4pPr marL="0" indent="1169999">
              <a:buSzTx/>
              <a:buFont typeface="Wingdings 2"/>
              <a:buNone/>
            </a:lvl4pPr>
            <a:lvl5pPr marL="0" indent="1457999">
              <a:buSzTx/>
              <a:buFont typeface="Wingdings 2"/>
              <a:buNone/>
            </a:lvl5pPr>
          </a:lstStyle>
          <a:p>
            <a:pPr/>
            <a:r>
              <a:t>Body Level One</a:t>
            </a:r>
          </a:p>
          <a:p>
            <a:pPr lvl="1"/>
            <a:r>
              <a:t>Body Level Two</a:t>
            </a:r>
          </a:p>
          <a:p>
            <a:pPr lvl="2"/>
            <a:r>
              <a:t>Body Level Three</a:t>
            </a:r>
          </a:p>
          <a:p>
            <a:pPr lvl="3"/>
            <a:r>
              <a:t>Body Level Four</a:t>
            </a:r>
          </a:p>
          <a:p>
            <a:pPr lvl="4"/>
            <a:r>
              <a:t>Body Level Five</a:t>
            </a:r>
          </a:p>
        </p:txBody>
      </p:sp>
      <p:sp>
        <p:nvSpPr>
          <p:cNvPr id="3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2_Title and Content">
    <p:spTree>
      <p:nvGrpSpPr>
        <p:cNvPr id="1" name=""/>
        <p:cNvGrpSpPr/>
        <p:nvPr/>
      </p:nvGrpSpPr>
      <p:grpSpPr>
        <a:xfrm>
          <a:off x="0" y="0"/>
          <a:ext cx="0" cy="0"/>
          <a:chOff x="0" y="0"/>
          <a:chExt cx="0" cy="0"/>
        </a:xfrm>
      </p:grpSpPr>
      <p:sp>
        <p:nvSpPr>
          <p:cNvPr id="40" name="Body Level One…"/>
          <p:cNvSpPr txBox="1"/>
          <p:nvPr>
            <p:ph type="body" sz="quarter" idx="1"/>
          </p:nvPr>
        </p:nvSpPr>
        <p:spPr>
          <a:xfrm>
            <a:off x="847806" y="686074"/>
            <a:ext cx="10353763" cy="831643"/>
          </a:xfrm>
          <a:prstGeom prst="rect">
            <a:avLst/>
          </a:prstGeom>
        </p:spPr>
        <p:txBody>
          <a:bodyPr/>
          <a:lstStyle>
            <a:lvl3pPr marL="0" indent="809999">
              <a:buSzTx/>
              <a:buFont typeface="Wingdings 2"/>
              <a:buNone/>
            </a:lvl3pPr>
            <a:lvl4pPr marL="0" indent="1169999">
              <a:buSzTx/>
              <a:buFont typeface="Wingdings 2"/>
              <a:buNone/>
            </a:lvl4pPr>
            <a:lvl5pPr marL="0" indent="1457999">
              <a:buSzTx/>
              <a:buFont typeface="Wingdings 2"/>
              <a:buNone/>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ustom Layout">
    <p:spTree>
      <p:nvGrpSpPr>
        <p:cNvPr id="1" name=""/>
        <p:cNvGrpSpPr/>
        <p:nvPr/>
      </p:nvGrpSpPr>
      <p:grpSpPr>
        <a:xfrm>
          <a:off x="0" y="0"/>
          <a:ext cx="0" cy="0"/>
          <a:chOff x="0" y="0"/>
          <a:chExt cx="0" cy="0"/>
        </a:xfrm>
      </p:grpSpPr>
      <p:sp>
        <p:nvSpPr>
          <p:cNvPr id="48"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56" name="Title Text"/>
          <p:cNvSpPr txBox="1"/>
          <p:nvPr>
            <p:ph type="title"/>
          </p:nvPr>
        </p:nvSpPr>
        <p:spPr>
          <a:xfrm>
            <a:off x="1295400" y="1761066"/>
            <a:ext cx="9590552" cy="1828814"/>
          </a:xfrm>
          <a:prstGeom prst="rect">
            <a:avLst/>
          </a:prstGeom>
        </p:spPr>
        <p:txBody>
          <a:bodyPr anchor="b"/>
          <a:lstStyle>
            <a:lvl1pPr>
              <a:defRPr b="0"/>
            </a:lvl1pPr>
          </a:lstStyle>
          <a:p>
            <a:pPr/>
            <a:r>
              <a:t>Title Text</a:t>
            </a:r>
          </a:p>
        </p:txBody>
      </p:sp>
      <p:sp>
        <p:nvSpPr>
          <p:cNvPr id="57" name="Body Level One…"/>
          <p:cNvSpPr txBox="1"/>
          <p:nvPr>
            <p:ph type="body" sz="quarter" idx="1"/>
          </p:nvPr>
        </p:nvSpPr>
        <p:spPr>
          <a:xfrm>
            <a:off x="1295400" y="3589878"/>
            <a:ext cx="9590552" cy="1507055"/>
          </a:xfrm>
          <a:prstGeom prst="rect">
            <a:avLst/>
          </a:prstGeom>
        </p:spPr>
        <p:txBody>
          <a:bodyPr/>
          <a:lstStyle>
            <a:lvl1pPr marL="0" indent="0" algn="ctr">
              <a:spcBef>
                <a:spcPts val="800"/>
              </a:spcBef>
              <a:buClrTx/>
              <a:buSzTx/>
              <a:buNone/>
              <a:defRPr sz="3600">
                <a:solidFill>
                  <a:schemeClr val="accent1">
                    <a:lumOff val="51466"/>
                  </a:schemeClr>
                </a:solidFill>
              </a:defRPr>
            </a:lvl1pPr>
            <a:lvl2pPr indent="457200" algn="ctr">
              <a:spcBef>
                <a:spcPts val="800"/>
              </a:spcBef>
              <a:buClrTx/>
              <a:buFontTx/>
              <a:defRPr sz="3600">
                <a:solidFill>
                  <a:schemeClr val="accent1">
                    <a:lumOff val="51466"/>
                  </a:schemeClr>
                </a:solidFill>
              </a:defRPr>
            </a:lvl2pPr>
            <a:lvl3pPr marL="0" indent="914400" algn="ctr">
              <a:spcBef>
                <a:spcPts val="800"/>
              </a:spcBef>
              <a:buClrTx/>
              <a:buSzTx/>
              <a:buNone/>
              <a:defRPr sz="3600">
                <a:solidFill>
                  <a:schemeClr val="accent1">
                    <a:lumOff val="51466"/>
                  </a:schemeClr>
                </a:solidFill>
              </a:defRPr>
            </a:lvl3pPr>
            <a:lvl4pPr marL="0" indent="1371600" algn="ctr">
              <a:spcBef>
                <a:spcPts val="800"/>
              </a:spcBef>
              <a:buClrTx/>
              <a:buSzTx/>
              <a:buNone/>
              <a:defRPr sz="3600">
                <a:solidFill>
                  <a:schemeClr val="accent1">
                    <a:lumOff val="51466"/>
                  </a:schemeClr>
                </a:solidFill>
              </a:defRPr>
            </a:lvl4pPr>
            <a:lvl5pPr marL="0" indent="1828800" algn="ctr">
              <a:spcBef>
                <a:spcPts val="800"/>
              </a:spcBef>
              <a:buClrTx/>
              <a:buSzTx/>
              <a:buNone/>
              <a:defRPr sz="3600">
                <a:solidFill>
                  <a:schemeClr val="accent1">
                    <a:lumOff val="51466"/>
                  </a:schemeClr>
                </a:solidFill>
              </a:defRPr>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65" name="Title Text"/>
          <p:cNvSpPr txBox="1"/>
          <p:nvPr>
            <p:ph type="title"/>
          </p:nvPr>
        </p:nvSpPr>
        <p:spPr>
          <a:xfrm>
            <a:off x="913794" y="609600"/>
            <a:ext cx="10353763" cy="970450"/>
          </a:xfrm>
          <a:prstGeom prst="rect">
            <a:avLst/>
          </a:prstGeom>
        </p:spPr>
        <p:txBody>
          <a:bodyPr/>
          <a:lstStyle/>
          <a:p>
            <a:pPr/>
            <a:r>
              <a:t>Title Text</a:t>
            </a:r>
          </a:p>
        </p:txBody>
      </p:sp>
      <p:sp>
        <p:nvSpPr>
          <p:cNvPr id="66" name="Body Level One…"/>
          <p:cNvSpPr txBox="1"/>
          <p:nvPr>
            <p:ph type="body" sz="half" idx="1"/>
          </p:nvPr>
        </p:nvSpPr>
        <p:spPr>
          <a:xfrm>
            <a:off x="913794" y="1732448"/>
            <a:ext cx="5060498" cy="4058751"/>
          </a:xfrm>
          <a:prstGeom prst="rect">
            <a:avLst/>
          </a:prstGeom>
        </p:spPr>
        <p:txBody>
          <a:bodyPr/>
          <a:lstStyle>
            <a:lvl2pPr marL="749999" indent="-299999">
              <a:buSzPct val="70000"/>
              <a:buFontTx/>
              <a:buChar char="•"/>
            </a:lvl2pPr>
          </a:lstStyle>
          <a:p>
            <a:pPr/>
            <a:r>
              <a:t>Body Level One</a:t>
            </a:r>
          </a:p>
          <a:p>
            <a:pPr lvl="1"/>
            <a:r>
              <a:t>Body Level Two</a:t>
            </a:r>
          </a:p>
          <a:p>
            <a:pPr lvl="2"/>
            <a:r>
              <a:t>Body Level Three</a:t>
            </a:r>
          </a:p>
          <a:p>
            <a:pPr lvl="3"/>
            <a:r>
              <a:t>Body Level Four</a:t>
            </a:r>
          </a:p>
          <a:p>
            <a:pPr lvl="4"/>
            <a:r>
              <a:t>Body Level Five</a:t>
            </a:r>
          </a:p>
        </p:txBody>
      </p:sp>
      <p:sp>
        <p:nvSpPr>
          <p:cNvPr id="6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pic>
        <p:nvPicPr>
          <p:cNvPr id="74" name="Picture 19" descr="Picture 19"/>
          <p:cNvPicPr>
            <a:picLocks noChangeAspect="1"/>
          </p:cNvPicPr>
          <p:nvPr/>
        </p:nvPicPr>
        <p:blipFill>
          <a:blip r:embed="rId2">
            <a:extLst/>
          </a:blip>
          <a:stretch>
            <a:fillRect/>
          </a:stretch>
        </p:blipFill>
        <p:spPr>
          <a:xfrm>
            <a:off x="913794" y="1734505"/>
            <a:ext cx="5089073" cy="4148770"/>
          </a:xfrm>
          <a:prstGeom prst="rect">
            <a:avLst/>
          </a:prstGeom>
          <a:ln w="12700">
            <a:miter lim="400000"/>
          </a:ln>
        </p:spPr>
      </p:pic>
      <p:pic>
        <p:nvPicPr>
          <p:cNvPr id="75" name="Picture 20" descr="Picture 20"/>
          <p:cNvPicPr>
            <a:picLocks noChangeAspect="1"/>
          </p:cNvPicPr>
          <p:nvPr/>
        </p:nvPicPr>
        <p:blipFill>
          <a:blip r:embed="rId2">
            <a:extLst/>
          </a:blip>
          <a:stretch>
            <a:fillRect/>
          </a:stretch>
        </p:blipFill>
        <p:spPr>
          <a:xfrm>
            <a:off x="6178484" y="1734505"/>
            <a:ext cx="5089073" cy="4148770"/>
          </a:xfrm>
          <a:prstGeom prst="rect">
            <a:avLst/>
          </a:prstGeom>
          <a:ln w="12700">
            <a:miter lim="400000"/>
          </a:ln>
        </p:spPr>
      </p:pic>
      <p:sp>
        <p:nvSpPr>
          <p:cNvPr id="76" name="Title Text"/>
          <p:cNvSpPr txBox="1"/>
          <p:nvPr>
            <p:ph type="title"/>
          </p:nvPr>
        </p:nvSpPr>
        <p:spPr>
          <a:xfrm>
            <a:off x="913794" y="609600"/>
            <a:ext cx="10353763" cy="970450"/>
          </a:xfrm>
          <a:prstGeom prst="rect">
            <a:avLst/>
          </a:prstGeom>
        </p:spPr>
        <p:txBody>
          <a:bodyPr/>
          <a:lstStyle/>
          <a:p>
            <a:pPr/>
            <a:r>
              <a:t>Title Text</a:t>
            </a:r>
          </a:p>
        </p:txBody>
      </p:sp>
      <p:sp>
        <p:nvSpPr>
          <p:cNvPr id="77" name="Body Level One…"/>
          <p:cNvSpPr txBox="1"/>
          <p:nvPr>
            <p:ph type="body" sz="quarter" idx="1"/>
          </p:nvPr>
        </p:nvSpPr>
        <p:spPr>
          <a:xfrm>
            <a:off x="1005872" y="1835254"/>
            <a:ext cx="4876344" cy="544885"/>
          </a:xfrm>
          <a:prstGeom prst="rect">
            <a:avLst/>
          </a:prstGeom>
        </p:spPr>
        <p:txBody>
          <a:bodyPr anchor="b"/>
          <a:lstStyle>
            <a:lvl1pPr marL="0" indent="0" algn="ctr">
              <a:spcBef>
                <a:spcPts val="700"/>
              </a:spcBef>
              <a:buClrTx/>
              <a:buSzTx/>
              <a:buNone/>
              <a:defRPr sz="3200"/>
            </a:lvl1pPr>
            <a:lvl2pPr indent="457200" algn="ctr">
              <a:spcBef>
                <a:spcPts val="700"/>
              </a:spcBef>
              <a:buClrTx/>
              <a:buFontTx/>
              <a:defRPr sz="3200"/>
            </a:lvl2pPr>
            <a:lvl3pPr marL="0" indent="914400" algn="ctr">
              <a:spcBef>
                <a:spcPts val="700"/>
              </a:spcBef>
              <a:buClrTx/>
              <a:buSzTx/>
              <a:buNone/>
              <a:defRPr sz="3200"/>
            </a:lvl3pPr>
            <a:lvl4pPr marL="0" indent="1371600" algn="ctr">
              <a:spcBef>
                <a:spcPts val="700"/>
              </a:spcBef>
              <a:buClrTx/>
              <a:buSzTx/>
              <a:buNone/>
              <a:defRPr sz="3200"/>
            </a:lvl4pPr>
            <a:lvl5pPr marL="0" indent="1828800" algn="ctr">
              <a:spcBef>
                <a:spcPts val="700"/>
              </a:spcBef>
              <a:buClrTx/>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78" name="Text Placeholder 4"/>
          <p:cNvSpPr/>
          <p:nvPr>
            <p:ph type="body" sz="quarter" idx="21"/>
          </p:nvPr>
        </p:nvSpPr>
        <p:spPr>
          <a:xfrm>
            <a:off x="6294966" y="1835254"/>
            <a:ext cx="4895332" cy="544884"/>
          </a:xfrm>
          <a:prstGeom prst="rect">
            <a:avLst/>
          </a:prstGeom>
        </p:spPr>
        <p:txBody>
          <a:bodyPr anchor="b"/>
          <a:lstStyle/>
          <a:p>
            <a:pPr marL="0" indent="0" algn="ctr">
              <a:spcBef>
                <a:spcPts val="700"/>
              </a:spcBef>
              <a:buClrTx/>
              <a:buSzTx/>
              <a:buNone/>
              <a:defRPr sz="3200"/>
            </a:pPr>
          </a:p>
        </p:txBody>
      </p:sp>
      <p:sp>
        <p:nvSpPr>
          <p:cNvPr id="79"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86" name="Title Text"/>
          <p:cNvSpPr txBox="1"/>
          <p:nvPr>
            <p:ph type="title"/>
          </p:nvPr>
        </p:nvSpPr>
        <p:spPr>
          <a:xfrm>
            <a:off x="913794" y="609600"/>
            <a:ext cx="10353763" cy="970450"/>
          </a:xfrm>
          <a:prstGeom prst="rect">
            <a:avLst/>
          </a:prstGeom>
        </p:spPr>
        <p:txBody>
          <a:bodyPr/>
          <a:lstStyle/>
          <a:p>
            <a:pPr/>
            <a:r>
              <a:t>Title Text</a:t>
            </a:r>
          </a:p>
        </p:txBody>
      </p:sp>
      <p:sp>
        <p:nvSpPr>
          <p:cNvPr id="87" name="Slide Number"/>
          <p:cNvSpPr txBox="1"/>
          <p:nvPr>
            <p:ph type="sldNum" sz="quarter" idx="2"/>
          </p:nvPr>
        </p:nvSpPr>
        <p:spPr>
          <a:xfrm>
            <a:off x="10514010" y="5883275"/>
            <a:ext cx="358414" cy="370840"/>
          </a:xfrm>
          <a:prstGeom prst="rect">
            <a:avLst/>
          </a:prstGeom>
        </p:spPr>
        <p:txBody>
          <a:bodyPr anchor="t"/>
          <a:lstStyle>
            <a:lvl1pPr algn="l">
              <a:defRPr sz="1800"/>
            </a:lvl1p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 Id="rId15" Type="http://schemas.openxmlformats.org/officeDocument/2006/relationships/slideLayout" Target="../slideLayouts/slideLayout13.xml"/><Relationship Id="rId16" Type="http://schemas.openxmlformats.org/officeDocument/2006/relationships/slideLayout" Target="../slideLayouts/slideLayout14.xml"/><Relationship Id="rId17" Type="http://schemas.openxmlformats.org/officeDocument/2006/relationships/slideLayout" Target="../slideLayouts/slideLayout15.xml"/><Relationship Id="rId18" Type="http://schemas.openxmlformats.org/officeDocument/2006/relationships/slideLayout" Target="../slideLayouts/slideLayout16.xml"/><Relationship Id="rId19" Type="http://schemas.openxmlformats.org/officeDocument/2006/relationships/slideLayout" Target="../slideLayouts/slideLayout17.xml"/><Relationship Id="rId20"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pic>
        <p:nvPicPr>
          <p:cNvPr id="2" name="Picture 6" descr="Picture 6"/>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3" name="Body Level One…"/>
          <p:cNvSpPr txBox="1"/>
          <p:nvPr>
            <p:ph type="body" idx="1"/>
          </p:nvPr>
        </p:nvSpPr>
        <p:spPr>
          <a:xfrm>
            <a:off x="707009" y="386499"/>
            <a:ext cx="10925666" cy="5938888"/>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Title Text"/>
          <p:cNvSpPr txBox="1"/>
          <p:nvPr>
            <p:ph type="title"/>
          </p:nvPr>
        </p:nvSpPr>
        <p:spPr>
          <a:xfrm>
            <a:off x="609600" y="274637"/>
            <a:ext cx="10972800" cy="1143001"/>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5" name="Slide Number"/>
          <p:cNvSpPr txBox="1"/>
          <p:nvPr>
            <p:ph type="sldNum" sz="quarter" idx="2"/>
          </p:nvPr>
        </p:nvSpPr>
        <p:spPr>
          <a:xfrm>
            <a:off x="5892800" y="6172200"/>
            <a:ext cx="2844800" cy="368301"/>
          </a:xfrm>
          <a:prstGeom prst="rect">
            <a:avLst/>
          </a:prstGeom>
          <a:ln w="12700">
            <a:miter lim="400000"/>
          </a:ln>
        </p:spPr>
        <p:txBody>
          <a:bodyPr wrap="none" lIns="45719" rIns="45719" anchor="ctr">
            <a:spAutoFit/>
          </a:bodyPr>
          <a:lstStyle>
            <a:lvl1pPr algn="r">
              <a:defRPr sz="1200">
                <a:solidFill>
                  <a:schemeClr val="accent1">
                    <a:lumOff val="51466"/>
                  </a:schemeClr>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 id="2147483666" r:id="rId20"/>
  </p:sldLayoutIdLst>
  <p:transition xmlns:p14="http://schemas.microsoft.com/office/powerpoint/2010/main" spd="med" advClick="1"/>
  <p:txStyles>
    <p:titleStyle>
      <a:lvl1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mj-lt"/>
          <a:ea typeface="+mj-ea"/>
          <a:cs typeface="+mj-cs"/>
          <a:sym typeface="Helvetica"/>
        </a:defRPr>
      </a:lvl1pPr>
      <a:lvl2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mj-lt"/>
          <a:ea typeface="+mj-ea"/>
          <a:cs typeface="+mj-cs"/>
          <a:sym typeface="Helvetica"/>
        </a:defRPr>
      </a:lvl2pPr>
      <a:lvl3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mj-lt"/>
          <a:ea typeface="+mj-ea"/>
          <a:cs typeface="+mj-cs"/>
          <a:sym typeface="Helvetica"/>
        </a:defRPr>
      </a:lvl3pPr>
      <a:lvl4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mj-lt"/>
          <a:ea typeface="+mj-ea"/>
          <a:cs typeface="+mj-cs"/>
          <a:sym typeface="Helvetica"/>
        </a:defRPr>
      </a:lvl4pPr>
      <a:lvl5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mj-lt"/>
          <a:ea typeface="+mj-ea"/>
          <a:cs typeface="+mj-cs"/>
          <a:sym typeface="Helvetica"/>
        </a:defRPr>
      </a:lvl5pPr>
      <a:lvl6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mj-lt"/>
          <a:ea typeface="+mj-ea"/>
          <a:cs typeface="+mj-cs"/>
          <a:sym typeface="Helvetica"/>
        </a:defRPr>
      </a:lvl6pPr>
      <a:lvl7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mj-lt"/>
          <a:ea typeface="+mj-ea"/>
          <a:cs typeface="+mj-cs"/>
          <a:sym typeface="Helvetica"/>
        </a:defRPr>
      </a:lvl7pPr>
      <a:lvl8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mj-lt"/>
          <a:ea typeface="+mj-ea"/>
          <a:cs typeface="+mj-cs"/>
          <a:sym typeface="Helvetica"/>
        </a:defRPr>
      </a:lvl8pPr>
      <a:lvl9pPr marL="0" marR="0" indent="0" algn="ctr" defTabSz="457200" rtl="0" latinLnBrk="0">
        <a:lnSpc>
          <a:spcPct val="100000"/>
        </a:lnSpc>
        <a:spcBef>
          <a:spcPts val="0"/>
        </a:spcBef>
        <a:spcAft>
          <a:spcPts val="0"/>
        </a:spcAft>
        <a:buClrTx/>
        <a:buSzTx/>
        <a:buFontTx/>
        <a:buNone/>
        <a:tabLst/>
        <a:defRPr b="1" baseline="0" cap="none" i="0" spc="0" strike="noStrike" sz="4800" u="none">
          <a:ln w="9525" cap="flat">
            <a:solidFill>
              <a:srgbClr val="404040">
                <a:alpha val="10000"/>
              </a:srgbClr>
            </a:solidFill>
            <a:prstDash val="solid"/>
            <a:round/>
          </a:ln>
          <a:solidFill>
            <a:srgbClr val="F8F8F8"/>
          </a:solidFill>
          <a:uFillTx/>
          <a:latin typeface="+mj-lt"/>
          <a:ea typeface="+mj-ea"/>
          <a:cs typeface="+mj-cs"/>
          <a:sym typeface="Helvetica"/>
        </a:defRPr>
      </a:lvl9pPr>
    </p:titleStyle>
    <p:bodyStyle>
      <a:lvl1pPr marL="342900" marR="0" indent="-305999"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mj-lt"/>
          <a:ea typeface="+mj-ea"/>
          <a:cs typeface="+mj-cs"/>
          <a:sym typeface="Helvetica"/>
        </a:defRPr>
      </a:lvl1pPr>
      <a:lvl2pPr marL="0" marR="0" indent="450000" algn="l" defTabSz="457200" rtl="0" latinLnBrk="0">
        <a:lnSpc>
          <a:spcPct val="100000"/>
        </a:lnSpc>
        <a:spcBef>
          <a:spcPts val="900"/>
        </a:spcBef>
        <a:spcAft>
          <a:spcPts val="0"/>
        </a:spcAft>
        <a:buClr>
          <a:srgbClr val="F8F8F8"/>
        </a:buClr>
        <a:buSzTx/>
        <a:buFont typeface="Wingdings 2"/>
        <a:buNone/>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mj-lt"/>
          <a:ea typeface="+mj-ea"/>
          <a:cs typeface="+mj-cs"/>
          <a:sym typeface="Helvetica"/>
        </a:defRPr>
      </a:lvl2pPr>
      <a:lvl3pPr marL="1079999" marR="0" indent="-269999"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mj-lt"/>
          <a:ea typeface="+mj-ea"/>
          <a:cs typeface="+mj-cs"/>
          <a:sym typeface="Helvetica"/>
        </a:defRPr>
      </a:lvl3pPr>
      <a:lvl4pPr marL="1478571" marR="0" indent="-308571"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mj-lt"/>
          <a:ea typeface="+mj-ea"/>
          <a:cs typeface="+mj-cs"/>
          <a:sym typeface="Helvetica"/>
        </a:defRPr>
      </a:lvl4pPr>
      <a:lvl5pPr marL="1817999" marR="0" indent="-359999"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mj-lt"/>
          <a:ea typeface="+mj-ea"/>
          <a:cs typeface="+mj-cs"/>
          <a:sym typeface="Helvetica"/>
        </a:defRPr>
      </a:lvl5pPr>
      <a:lvl6pPr marL="2439142" marR="0" indent="-653142"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mj-lt"/>
          <a:ea typeface="+mj-ea"/>
          <a:cs typeface="+mj-cs"/>
          <a:sym typeface="Helvetica"/>
        </a:defRPr>
      </a:lvl6pPr>
      <a:lvl7pPr marL="2826342" marR="0" indent="-653142"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mj-lt"/>
          <a:ea typeface="+mj-ea"/>
          <a:cs typeface="+mj-cs"/>
          <a:sym typeface="Helvetica"/>
        </a:defRPr>
      </a:lvl7pPr>
      <a:lvl8pPr marL="3213542" marR="0" indent="-653142"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mj-lt"/>
          <a:ea typeface="+mj-ea"/>
          <a:cs typeface="+mj-cs"/>
          <a:sym typeface="Helvetica"/>
        </a:defRPr>
      </a:lvl8pPr>
      <a:lvl9pPr marL="3530742" marR="0" indent="-653142" algn="l" defTabSz="457200" rtl="0" latinLnBrk="0">
        <a:lnSpc>
          <a:spcPct val="100000"/>
        </a:lnSpc>
        <a:spcBef>
          <a:spcPts val="900"/>
        </a:spcBef>
        <a:spcAft>
          <a:spcPts val="0"/>
        </a:spcAft>
        <a:buClr>
          <a:srgbClr val="F8F8F8"/>
        </a:buClr>
        <a:buSzPct val="70000"/>
        <a:buFontTx/>
        <a:buChar char="•"/>
        <a:tabLst/>
        <a:defRPr b="0" baseline="0" cap="none" i="0" spc="0" strike="noStrike" sz="4000" u="none">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uFillTx/>
          <a:latin typeface="+mj-lt"/>
          <a:ea typeface="+mj-ea"/>
          <a:cs typeface="+mj-cs"/>
          <a:sym typeface="Helvetica"/>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1pPr>
      <a:lvl2pPr marL="0" marR="0" indent="4572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2pPr>
      <a:lvl3pPr marL="0" marR="0" indent="9144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3pPr>
      <a:lvl4pPr marL="0" marR="0" indent="13716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4pPr>
      <a:lvl5pPr marL="0" marR="0" indent="18288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5pPr>
      <a:lvl6pPr marL="0" marR="0" indent="22860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6pPr>
      <a:lvl7pPr marL="0" marR="0" indent="27432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7pPr>
      <a:lvl8pPr marL="0" marR="0" indent="32004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8pPr>
      <a:lvl9pPr marL="0" marR="0" indent="3657600" algn="r" defTabSz="4572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Helvetic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9" name="Title 1"/>
          <p:cNvSpPr txBox="1"/>
          <p:nvPr>
            <p:ph type="ctrTitle"/>
          </p:nvPr>
        </p:nvSpPr>
        <p:spPr>
          <a:xfrm>
            <a:off x="1370693" y="1769541"/>
            <a:ext cx="9440034" cy="1368297"/>
          </a:xfrm>
          <a:prstGeom prst="rect">
            <a:avLst/>
          </a:prstGeom>
        </p:spPr>
        <p:txBody>
          <a:bodyPr/>
          <a:lstStyle/>
          <a:p>
            <a:pPr/>
            <a:r>
              <a:t>Psalm 96:1, 10-13</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9" name="Content Placeholder 1"/>
          <p:cNvSpPr txBox="1"/>
          <p:nvPr>
            <p:ph type="body" idx="1"/>
          </p:nvPr>
        </p:nvSpPr>
        <p:spPr>
          <a:xfrm>
            <a:off x="707010" y="386498"/>
            <a:ext cx="10925665" cy="5938889"/>
          </a:xfrm>
          <a:prstGeom prst="rect">
            <a:avLst/>
          </a:prstGeom>
        </p:spPr>
        <p:txBody>
          <a:bodyPr/>
          <a:lstStyle/>
          <a:p>
            <a:pPr/>
            <a:r>
              <a:t> Psalm 110:1 The LORD says to my Lord, Sit at my right hand until I make your enemies your footstool.</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3" name="Content Placeholder 5"/>
          <p:cNvSpPr txBox="1"/>
          <p:nvPr>
            <p:ph type="body" idx="1"/>
          </p:nvPr>
        </p:nvSpPr>
        <p:spPr>
          <a:xfrm>
            <a:off x="707010" y="386498"/>
            <a:ext cx="10925665" cy="5938889"/>
          </a:xfrm>
          <a:prstGeom prst="rect">
            <a:avLst/>
          </a:prstGeom>
        </p:spPr>
        <p:txBody>
          <a:bodyPr/>
          <a:lstStyle/>
          <a:p>
            <a:pPr/>
            <a:r>
              <a:t> Daniel 7:13 I saw in the night visions, and behold, with the clouds of heaven there came one like a son of man, and he came to the Ancient of Days and was presented before him.</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7" name="Content Placeholder 5"/>
          <p:cNvSpPr txBox="1"/>
          <p:nvPr>
            <p:ph type="body" idx="1"/>
          </p:nvPr>
        </p:nvSpPr>
        <p:spPr>
          <a:xfrm>
            <a:off x="707010" y="386498"/>
            <a:ext cx="10925665" cy="5938889"/>
          </a:xfrm>
          <a:prstGeom prst="rect">
            <a:avLst/>
          </a:prstGeom>
        </p:spPr>
        <p:txBody>
          <a:bodyPr/>
          <a:lstStyle/>
          <a:p>
            <a:pPr/>
            <a:r>
              <a:t> Isaiah 7:14 Therefore the Lord himself will give you a sign. Behold, the virgin shall conceive and bear a son, and shall call his name Immanuel.</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1" name="Content Placeholder 1"/>
          <p:cNvSpPr txBox="1"/>
          <p:nvPr>
            <p:ph type="body" idx="1"/>
          </p:nvPr>
        </p:nvSpPr>
        <p:spPr>
          <a:xfrm>
            <a:off x="707010" y="386498"/>
            <a:ext cx="10925665" cy="5938889"/>
          </a:xfrm>
          <a:prstGeom prst="rect">
            <a:avLst/>
          </a:prstGeom>
        </p:spPr>
        <p:txBody>
          <a:bodyPr/>
          <a:lstStyle/>
          <a:p>
            <a:pPr/>
            <a:r>
              <a:t> Isaiah 9:6 For unto us a child is born, unto us a son is given; and the government shall be upon his shoulder, and his name shall be called Wonderful Counselor, Mighty God, Everlasting Father, Prince of Peace.</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5" name="Content Placeholder 1"/>
          <p:cNvSpPr txBox="1"/>
          <p:nvPr>
            <p:ph type="body" idx="1"/>
          </p:nvPr>
        </p:nvSpPr>
        <p:spPr>
          <a:xfrm>
            <a:off x="707010" y="386498"/>
            <a:ext cx="10925665" cy="5938889"/>
          </a:xfrm>
          <a:prstGeom prst="rect">
            <a:avLst/>
          </a:prstGeom>
        </p:spPr>
        <p:txBody>
          <a:bodyPr/>
          <a:lstStyle/>
          <a:p>
            <a:pPr/>
            <a:r>
              <a:t> Men of Galilee why do you stand looking into heaven? This same Jesus who was taken up from you into heaven, will come in the same way as you saw him go into heaven.</a:t>
            </a:r>
          </a:p>
          <a:p>
            <a:pPr marL="0" indent="36900">
              <a:buSzTx/>
              <a:buFont typeface="Wingdings 2"/>
              <a:buNone/>
            </a:pPr>
            <a:r>
              <a:t>-Acts 1:11</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9" name="Content Placeholder 1"/>
          <p:cNvSpPr txBox="1"/>
          <p:nvPr>
            <p:ph type="body" idx="1"/>
          </p:nvPr>
        </p:nvSpPr>
        <p:spPr>
          <a:xfrm>
            <a:off x="707010" y="386498"/>
            <a:ext cx="10925665" cy="5938889"/>
          </a:xfrm>
          <a:prstGeom prst="rect">
            <a:avLst/>
          </a:prstGeom>
        </p:spPr>
        <p:txBody>
          <a:bodyPr/>
          <a:lstStyle/>
          <a:p>
            <a:pPr>
              <a:lnSpc>
                <a:spcPct val="90000"/>
              </a:lnSpc>
            </a:pPr>
            <a:r>
              <a:t> The world is full of self serving politicians, violent men and the weight of my sin</a:t>
            </a:r>
          </a:p>
          <a:p>
            <a:pPr marL="0" indent="36900">
              <a:lnSpc>
                <a:spcPct val="90000"/>
              </a:lnSpc>
              <a:buSzTx/>
              <a:buFont typeface="Wingdings 2"/>
              <a:buNone/>
            </a:pPr>
          </a:p>
          <a:p>
            <a:pPr marL="0" indent="36900">
              <a:lnSpc>
                <a:spcPct val="90000"/>
              </a:lnSpc>
              <a:buSzTx/>
              <a:buFont typeface="Wingdings 2"/>
              <a:buNone/>
            </a:pPr>
            <a:r>
              <a:t>Jesus came as God and man to redeem and bring peace both without and within</a:t>
            </a:r>
          </a:p>
          <a:p>
            <a:pPr marL="0" indent="36900">
              <a:lnSpc>
                <a:spcPct val="90000"/>
              </a:lnSpc>
              <a:buSzTx/>
              <a:buFont typeface="Wingdings 2"/>
              <a:buNone/>
            </a:pPr>
          </a:p>
          <a:p>
            <a:pPr marL="0" indent="36900">
              <a:lnSpc>
                <a:spcPct val="90000"/>
              </a:lnSpc>
              <a:buSzTx/>
              <a:buFont typeface="Wingdings 2"/>
              <a:buNone/>
            </a:pPr>
            <a:r>
              <a:t>One day he returns to reign as king, </a:t>
            </a:r>
          </a:p>
          <a:p>
            <a:pPr marL="0" indent="36900">
              <a:lnSpc>
                <a:spcPct val="90000"/>
              </a:lnSpc>
              <a:buSzTx/>
              <a:buFont typeface="Wingdings 2"/>
              <a:buNone/>
            </a:pPr>
            <a:r>
              <a:t>He’s coming again so rejoice and sing!</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3" name="Title 1"/>
          <p:cNvSpPr txBox="1"/>
          <p:nvPr>
            <p:ph type="title"/>
          </p:nvPr>
        </p:nvSpPr>
        <p:spPr>
          <a:xfrm>
            <a:off x="913795" y="609600"/>
            <a:ext cx="10353762" cy="970450"/>
          </a:xfrm>
          <a:prstGeom prst="rect">
            <a:avLst/>
          </a:prstGeom>
        </p:spPr>
        <p:txBody>
          <a:bodyPr/>
          <a:lstStyle/>
          <a:p>
            <a:pPr/>
            <a:r>
              <a:t>Application </a:t>
            </a:r>
          </a:p>
        </p:txBody>
      </p:sp>
      <p:sp>
        <p:nvSpPr>
          <p:cNvPr id="264" name="Content Placeholder 2"/>
          <p:cNvSpPr txBox="1"/>
          <p:nvPr>
            <p:ph type="body" sz="quarter" idx="1"/>
          </p:nvPr>
        </p:nvSpPr>
        <p:spPr>
          <a:xfrm>
            <a:off x="913795" y="1732450"/>
            <a:ext cx="10353762" cy="970451"/>
          </a:xfrm>
          <a:prstGeom prst="rect">
            <a:avLst/>
          </a:prstGeom>
        </p:spPr>
        <p:txBody>
          <a:bodyPr/>
          <a:lstStyle/>
          <a:p>
            <a:pPr/>
            <a:r>
              <a:t> Write A New Song</a:t>
            </a:r>
          </a:p>
        </p:txBody>
      </p:sp>
      <p:sp>
        <p:nvSpPr>
          <p:cNvPr id="265" name="Content Placeholder 3"/>
          <p:cNvSpPr txBox="1"/>
          <p:nvPr/>
        </p:nvSpPr>
        <p:spPr>
          <a:xfrm>
            <a:off x="959515" y="2754454"/>
            <a:ext cx="10262322" cy="970451"/>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Your Despair</a:t>
            </a:r>
          </a:p>
        </p:txBody>
      </p:sp>
      <p:sp>
        <p:nvSpPr>
          <p:cNvPr id="266" name="Content Placeholder 4"/>
          <p:cNvSpPr txBox="1"/>
          <p:nvPr/>
        </p:nvSpPr>
        <p:spPr>
          <a:xfrm>
            <a:off x="959515" y="3844938"/>
            <a:ext cx="10262322" cy="970451"/>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What Christ Has Done For You</a:t>
            </a:r>
          </a:p>
        </p:txBody>
      </p:sp>
      <p:sp>
        <p:nvSpPr>
          <p:cNvPr id="267" name="Content Placeholder 4"/>
          <p:cNvSpPr txBox="1"/>
          <p:nvPr/>
        </p:nvSpPr>
        <p:spPr>
          <a:xfrm>
            <a:off x="970163" y="4815387"/>
            <a:ext cx="10262322" cy="970451"/>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Your Future Hope</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Title 3"/>
          <p:cNvSpPr txBox="1"/>
          <p:nvPr>
            <p:ph type="title"/>
          </p:nvPr>
        </p:nvSpPr>
        <p:spPr>
          <a:xfrm>
            <a:off x="1295400" y="1761066"/>
            <a:ext cx="9590552" cy="1828814"/>
          </a:xfrm>
          <a:prstGeom prst="rect">
            <a:avLst/>
          </a:prstGeom>
        </p:spPr>
        <p:txBody>
          <a:bodyPr/>
          <a:lstStyle>
            <a:lvl1pPr>
              <a:defRPr sz="6000"/>
            </a:lvl1pPr>
          </a:lstStyle>
          <a:p>
            <a:pPr/>
            <a:r>
              <a:t>SING A New Song</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7" name="Title 3"/>
          <p:cNvSpPr txBox="1"/>
          <p:nvPr>
            <p:ph type="title"/>
          </p:nvPr>
        </p:nvSpPr>
        <p:spPr>
          <a:xfrm>
            <a:off x="913795" y="609600"/>
            <a:ext cx="10353762" cy="970450"/>
          </a:xfrm>
          <a:prstGeom prst="rect">
            <a:avLst/>
          </a:prstGeom>
        </p:spPr>
        <p:txBody>
          <a:bodyPr/>
          <a:lstStyle/>
          <a:p>
            <a:pPr/>
            <a:r>
              <a:t>The Despair of Israel</a:t>
            </a:r>
          </a:p>
        </p:txBody>
      </p:sp>
      <p:sp>
        <p:nvSpPr>
          <p:cNvPr id="208" name="Content Placeholder 4"/>
          <p:cNvSpPr txBox="1"/>
          <p:nvPr>
            <p:ph type="body" sz="quarter" idx="1"/>
          </p:nvPr>
        </p:nvSpPr>
        <p:spPr>
          <a:xfrm>
            <a:off x="913795" y="1732450"/>
            <a:ext cx="10353762" cy="970451"/>
          </a:xfrm>
          <a:prstGeom prst="rect">
            <a:avLst/>
          </a:prstGeom>
        </p:spPr>
        <p:txBody>
          <a:bodyPr/>
          <a:lstStyle/>
          <a:p>
            <a:pPr/>
            <a:r>
              <a:t> Promises to Adam and Abraham</a:t>
            </a:r>
          </a:p>
        </p:txBody>
      </p:sp>
      <p:sp>
        <p:nvSpPr>
          <p:cNvPr id="209" name="Content Placeholder 5"/>
          <p:cNvSpPr txBox="1"/>
          <p:nvPr/>
        </p:nvSpPr>
        <p:spPr>
          <a:xfrm>
            <a:off x="959515" y="2754454"/>
            <a:ext cx="10262322" cy="970451"/>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Bondage of Egypt</a:t>
            </a:r>
          </a:p>
        </p:txBody>
      </p:sp>
      <p:sp>
        <p:nvSpPr>
          <p:cNvPr id="210" name="Content Placeholder 6"/>
          <p:cNvSpPr txBox="1"/>
          <p:nvPr/>
        </p:nvSpPr>
        <p:spPr>
          <a:xfrm>
            <a:off x="959515" y="3844938"/>
            <a:ext cx="10262322" cy="970451"/>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Wilderness Wandering</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2" name="Content Placeholder 6"/>
          <p:cNvSpPr txBox="1"/>
          <p:nvPr>
            <p:ph type="body" sz="quarter" idx="1"/>
          </p:nvPr>
        </p:nvSpPr>
        <p:spPr>
          <a:xfrm>
            <a:off x="847807" y="686074"/>
            <a:ext cx="10353762" cy="831643"/>
          </a:xfrm>
          <a:prstGeom prst="rect">
            <a:avLst/>
          </a:prstGeom>
        </p:spPr>
        <p:txBody>
          <a:bodyPr/>
          <a:lstStyle/>
          <a:p>
            <a:pPr/>
            <a:r>
              <a:t> Possession of the land – but not total</a:t>
            </a:r>
          </a:p>
        </p:txBody>
      </p:sp>
      <p:sp>
        <p:nvSpPr>
          <p:cNvPr id="213" name="Content Placeholder 7"/>
          <p:cNvSpPr txBox="1"/>
          <p:nvPr/>
        </p:nvSpPr>
        <p:spPr>
          <a:xfrm>
            <a:off x="893527" y="1625807"/>
            <a:ext cx="10262322" cy="831643"/>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Judges – everyone does their own thing</a:t>
            </a:r>
          </a:p>
        </p:txBody>
      </p:sp>
      <p:sp>
        <p:nvSpPr>
          <p:cNvPr id="214" name="Content Placeholder 8"/>
          <p:cNvSpPr txBox="1"/>
          <p:nvPr/>
        </p:nvSpPr>
        <p:spPr>
          <a:xfrm>
            <a:off x="893527" y="3495292"/>
            <a:ext cx="10262322" cy="831643"/>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Kings – Bad, self serving kings</a:t>
            </a:r>
          </a:p>
        </p:txBody>
      </p:sp>
      <p:sp>
        <p:nvSpPr>
          <p:cNvPr id="215" name="Content Placeholder 8"/>
          <p:cNvSpPr txBox="1"/>
          <p:nvPr/>
        </p:nvSpPr>
        <p:spPr>
          <a:xfrm>
            <a:off x="893527" y="2565541"/>
            <a:ext cx="10262322" cy="831643"/>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Promise to David – an eternal king</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7" name="Content Placeholder 1"/>
          <p:cNvSpPr txBox="1"/>
          <p:nvPr>
            <p:ph type="body" sz="quarter" idx="1"/>
          </p:nvPr>
        </p:nvSpPr>
        <p:spPr>
          <a:xfrm>
            <a:off x="847807" y="686074"/>
            <a:ext cx="10353762" cy="831643"/>
          </a:xfrm>
          <a:prstGeom prst="rect">
            <a:avLst/>
          </a:prstGeom>
        </p:spPr>
        <p:txBody>
          <a:bodyPr/>
          <a:lstStyle/>
          <a:p>
            <a:pPr/>
            <a:r>
              <a:t> Destruction of Jerusalem</a:t>
            </a:r>
          </a:p>
        </p:txBody>
      </p:sp>
      <p:sp>
        <p:nvSpPr>
          <p:cNvPr id="218" name="Content Placeholder 2"/>
          <p:cNvSpPr txBox="1"/>
          <p:nvPr/>
        </p:nvSpPr>
        <p:spPr>
          <a:xfrm>
            <a:off x="893527" y="1625807"/>
            <a:ext cx="10262322" cy="831643"/>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Exile</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0" name="Title 5"/>
          <p:cNvSpPr txBox="1"/>
          <p:nvPr>
            <p:ph type="title"/>
          </p:nvPr>
        </p:nvSpPr>
        <p:spPr>
          <a:xfrm>
            <a:off x="913795" y="609600"/>
            <a:ext cx="10353762" cy="970450"/>
          </a:xfrm>
          <a:prstGeom prst="rect">
            <a:avLst/>
          </a:prstGeom>
        </p:spPr>
        <p:txBody>
          <a:bodyPr/>
          <a:lstStyle/>
          <a:p>
            <a:pPr/>
            <a:r>
              <a:t>Promise of a Messiah/Deliverer</a:t>
            </a:r>
          </a:p>
        </p:txBody>
      </p:sp>
      <p:sp>
        <p:nvSpPr>
          <p:cNvPr id="221" name="Content Placeholder 6"/>
          <p:cNvSpPr txBox="1"/>
          <p:nvPr>
            <p:ph type="body" sz="half" idx="1"/>
          </p:nvPr>
        </p:nvSpPr>
        <p:spPr>
          <a:prstGeom prst="rect">
            <a:avLst/>
          </a:prstGeom>
        </p:spPr>
        <p:txBody>
          <a:bodyPr/>
          <a:lstStyle/>
          <a:p>
            <a:pPr/>
            <a:r>
              <a:t> New State of Affairs</a:t>
            </a:r>
          </a:p>
          <a:p>
            <a:pPr/>
            <a:r>
              <a:t> New Song</a:t>
            </a:r>
          </a:p>
          <a:p>
            <a:pPr/>
            <a:r>
              <a:t> New Covenant</a:t>
            </a:r>
          </a:p>
          <a:p>
            <a:pPr/>
            <a:r>
              <a:t> New Spirit/Heart</a:t>
            </a:r>
          </a:p>
        </p:txBody>
      </p:sp>
      <p:sp>
        <p:nvSpPr>
          <p:cNvPr id="222" name="Content Placeholder 7"/>
          <p:cNvSpPr txBox="1"/>
          <p:nvPr/>
        </p:nvSpPr>
        <p:spPr>
          <a:xfrm>
            <a:off x="6248612" y="1732448"/>
            <a:ext cx="4973225" cy="4058752"/>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p>
            <a: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pPr>
            <a:r>
              <a:t> Atonement For Sin</a:t>
            </a:r>
          </a:p>
          <a:p>
            <a: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pPr>
            <a:r>
              <a:t> Redemption</a:t>
            </a:r>
          </a:p>
          <a:p>
            <a: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pPr>
            <a:r>
              <a:t> New King</a:t>
            </a:r>
          </a:p>
          <a:p>
            <a: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pPr>
            <a:r>
              <a:t> Usher In Paradise</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4" name="Title 4"/>
          <p:cNvSpPr txBox="1"/>
          <p:nvPr>
            <p:ph type="ctrTitle"/>
          </p:nvPr>
        </p:nvSpPr>
        <p:spPr>
          <a:xfrm>
            <a:off x="1370693" y="1769540"/>
            <a:ext cx="9440034" cy="1828802"/>
          </a:xfrm>
          <a:prstGeom prst="rect">
            <a:avLst/>
          </a:prstGeom>
        </p:spPr>
        <p:txBody>
          <a:bodyPr/>
          <a:lstStyle/>
          <a:p>
            <a:pPr/>
            <a:r>
              <a:t>What causes you to despair?</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8" name="Title 1"/>
          <p:cNvSpPr txBox="1"/>
          <p:nvPr>
            <p:ph type="title"/>
          </p:nvPr>
        </p:nvSpPr>
        <p:spPr>
          <a:xfrm>
            <a:off x="913795" y="609600"/>
            <a:ext cx="10353762" cy="970450"/>
          </a:xfrm>
          <a:prstGeom prst="rect">
            <a:avLst/>
          </a:prstGeom>
        </p:spPr>
        <p:txBody>
          <a:bodyPr/>
          <a:lstStyle/>
          <a:p>
            <a:pPr/>
            <a:r>
              <a:t>The Hope of The New King</a:t>
            </a:r>
          </a:p>
        </p:txBody>
      </p:sp>
      <p:sp>
        <p:nvSpPr>
          <p:cNvPr id="229" name="Content Placeholder 2"/>
          <p:cNvSpPr txBox="1"/>
          <p:nvPr>
            <p:ph type="body" sz="quarter" idx="1"/>
          </p:nvPr>
        </p:nvSpPr>
        <p:spPr>
          <a:xfrm>
            <a:off x="913795" y="1732450"/>
            <a:ext cx="10353762" cy="1364181"/>
          </a:xfrm>
          <a:prstGeom prst="rect">
            <a:avLst/>
          </a:prstGeom>
        </p:spPr>
        <p:txBody>
          <a:bodyPr/>
          <a:lstStyle/>
          <a:p>
            <a:pPr/>
            <a:r>
              <a:t> Is it clear from the OT Scriptures that the Messiah would be both God and man?</a:t>
            </a:r>
          </a:p>
        </p:txBody>
      </p:sp>
      <p:sp>
        <p:nvSpPr>
          <p:cNvPr id="230" name="Content Placeholder 3"/>
          <p:cNvSpPr txBox="1"/>
          <p:nvPr/>
        </p:nvSpPr>
        <p:spPr>
          <a:xfrm>
            <a:off x="959515" y="3249029"/>
            <a:ext cx="10262322" cy="970451"/>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His works are beyond an ordinary man</a:t>
            </a:r>
          </a:p>
        </p:txBody>
      </p:sp>
      <p:sp>
        <p:nvSpPr>
          <p:cNvPr id="231" name="Content Placeholder 4"/>
          <p:cNvSpPr txBox="1"/>
          <p:nvPr/>
        </p:nvSpPr>
        <p:spPr>
          <a:xfrm>
            <a:off x="959515" y="4371880"/>
            <a:ext cx="10262322" cy="970451"/>
          </a:xfrm>
          <a:prstGeom prst="rect">
            <a:avLst/>
          </a:prstGeom>
          <a:ln w="12700">
            <a:miter lim="400000"/>
          </a:ln>
          <a:effectLst>
            <a:outerShdw sx="100000" sy="100000" kx="0" ky="0" algn="b" rotWithShape="0" blurRad="25400" dist="0" dir="17880000">
              <a:srgbClr val="000000">
                <a:alpha val="46000"/>
              </a:srgbClr>
            </a:outerShdw>
          </a:effectLst>
          <a:extLst>
            <a:ext uri="{C572A759-6A51-4108-AA02-DFA0A04FC94B}">
              <ma14:wrappingTextBoxFlag xmlns:ma14="http://schemas.microsoft.com/office/mac/drawingml/2011/main" val="1"/>
            </a:ext>
          </a:extLst>
        </p:spPr>
        <p:txBody>
          <a:bodyPr lIns="45719" rIns="45719">
            <a:normAutofit fontScale="100000" lnSpcReduction="0"/>
          </a:bodyPr>
          <a:lstStyle>
            <a:lvl1pPr marL="342900" indent="-305999">
              <a:spcBef>
                <a:spcPts val="900"/>
              </a:spcBef>
              <a:buClr>
                <a:srgbClr val="F8F8F8"/>
              </a:buClr>
              <a:buSzPct val="70000"/>
              <a:buChar char="•"/>
              <a:defRPr sz="4000">
                <a:ln w="9525" cap="flat">
                  <a:solidFill>
                    <a:srgbClr val="404040">
                      <a:alpha val="10000"/>
                    </a:srgbClr>
                  </a:solidFill>
                  <a:prstDash val="solid"/>
                  <a:round/>
                </a:ln>
                <a:solidFill>
                  <a:srgbClr val="F8F8F8"/>
                </a:solidFill>
                <a:effectLst>
                  <a:outerShdw sx="100000" sy="100000" kx="0" ky="0" algn="b" rotWithShape="0" blurRad="12700" dist="25400" dir="14640000">
                    <a:srgbClr val="000000">
                      <a:alpha val="30000"/>
                    </a:srgbClr>
                  </a:outerShdw>
                </a:effectLst>
              </a:defRPr>
            </a:lvl1pPr>
          </a:lstStyle>
          <a:p>
            <a:pPr/>
            <a:r>
              <a:t> Psalm 96:13 The Coming King Is Yahweh </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5" name="Content Placeholder 5"/>
          <p:cNvSpPr txBox="1"/>
          <p:nvPr>
            <p:ph type="body" idx="1"/>
          </p:nvPr>
        </p:nvSpPr>
        <p:spPr>
          <a:xfrm>
            <a:off x="707010" y="386498"/>
            <a:ext cx="10925665" cy="5938889"/>
          </a:xfrm>
          <a:prstGeom prst="rect">
            <a:avLst/>
          </a:prstGeom>
        </p:spPr>
        <p:txBody>
          <a:bodyPr/>
          <a:lstStyle/>
          <a:p>
            <a:pPr/>
            <a:r>
              <a:t> Psalm 45: 6 Your throne, O God, is forever and ever. The scepter of your kingdom is a scepter of uprightness</a:t>
            </a:r>
          </a:p>
        </p:txBody>
      </p:sp>
    </p:spTree>
  </p:cSld>
  <p:clrMapOvr>
    <a:masterClrMapping/>
  </p:clrMapOvr>
  <mc:AlternateContent xmlns:mc="http://schemas.openxmlformats.org/markup-compatibility/2006">
    <mc:Choice xmlns:p14="http://schemas.microsoft.com/office/powerpoint/2010/main" Requires="p14">
      <p:transition spd="med" advClick="1" p14:dur="1000">
        <p:fade/>
      </p:transition>
    </mc:Choice>
    <mc:Fallback>
      <p:transition spd="med">
        <p:fade/>
      </p:transition>
    </mc:Fallback>
  </mc:AlternateContent>
</p:sld>
</file>

<file path=ppt/theme/theme1.xml><?xml version="1.0" encoding="utf-8"?>
<a:theme xmlns:a="http://schemas.openxmlformats.org/drawingml/2006/main" xmlns:r="http://schemas.openxmlformats.org/officeDocument/2006/relationships" name="Slate">
  <a:themeElements>
    <a:clrScheme name="Slate">
      <a:dk1>
        <a:srgbClr val="000000"/>
      </a:dk1>
      <a:lt1>
        <a:srgbClr val="000000"/>
      </a:lt1>
      <a:dk2>
        <a:srgbClr val="A7A7A7"/>
      </a:dk2>
      <a:lt2>
        <a:srgbClr val="535353"/>
      </a:lt2>
      <a:accent1>
        <a:srgbClr val="7C7C7C"/>
      </a:accent1>
      <a:accent2>
        <a:srgbClr val="B2B2B2"/>
      </a:accent2>
      <a:accent3>
        <a:srgbClr val="969696"/>
      </a:accent3>
      <a:accent4>
        <a:srgbClr val="808080"/>
      </a:accent4>
      <a:accent5>
        <a:srgbClr val="5F5F5F"/>
      </a:accent5>
      <a:accent6>
        <a:srgbClr val="4D4D4D"/>
      </a:accent6>
      <a:hlink>
        <a:srgbClr val="0000FF"/>
      </a:hlink>
      <a:folHlink>
        <a:srgbClr val="FF00FF"/>
      </a:folHlink>
    </a:clrScheme>
    <a:fontScheme name="Slate">
      <a:majorFont>
        <a:latin typeface="Helvetica"/>
        <a:ea typeface="Helvetica"/>
        <a:cs typeface="Helvetica"/>
      </a:majorFont>
      <a:minorFont>
        <a:latin typeface="Calibri"/>
        <a:ea typeface="Calibri"/>
        <a:cs typeface="Calibri"/>
      </a:minorFont>
    </a:fontScheme>
    <a:fmtScheme name="S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25400" dir="5400000">
              <a:srgbClr val="000000">
                <a:alpha val="60000"/>
              </a:srgbClr>
            </a:outerShdw>
          </a:effectLst>
        </a:effectStyle>
        <a:effectStyle>
          <a:effectLst>
            <a:outerShdw sx="100000" sy="100000" kx="0" ky="0" algn="b" rotWithShape="0" blurRad="63500" dist="25400" dir="5400000">
              <a:srgbClr val="000000">
                <a:alpha val="6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51466"/>
          </a:schemeClr>
        </a:solidFill>
        <a:ln w="15875" cap="rnd">
          <a:solidFill>
            <a:srgbClr val="DDDDDD"/>
          </a:solidFill>
          <a:prstDash val="solid"/>
          <a:round/>
        </a:ln>
        <a:effectLst>
          <a:outerShdw sx="100000" sy="100000" kx="0" ky="0" algn="b" rotWithShape="0" blurRad="63500" dist="25400" dir="5400000">
            <a:srgbClr val="000000">
              <a:alpha val="60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5875" cap="rnd">
          <a:solidFill>
            <a:srgbClr val="DDDDDD"/>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Slate">
  <a:themeElements>
    <a:clrScheme name="Slate">
      <a:dk1>
        <a:srgbClr val="000000"/>
      </a:dk1>
      <a:lt1>
        <a:srgbClr val="FFFFFF"/>
      </a:lt1>
      <a:dk2>
        <a:srgbClr val="A7A7A7"/>
      </a:dk2>
      <a:lt2>
        <a:srgbClr val="535353"/>
      </a:lt2>
      <a:accent1>
        <a:srgbClr val="7C7C7C"/>
      </a:accent1>
      <a:accent2>
        <a:srgbClr val="B2B2B2"/>
      </a:accent2>
      <a:accent3>
        <a:srgbClr val="969696"/>
      </a:accent3>
      <a:accent4>
        <a:srgbClr val="808080"/>
      </a:accent4>
      <a:accent5>
        <a:srgbClr val="5F5F5F"/>
      </a:accent5>
      <a:accent6>
        <a:srgbClr val="4D4D4D"/>
      </a:accent6>
      <a:hlink>
        <a:srgbClr val="0000FF"/>
      </a:hlink>
      <a:folHlink>
        <a:srgbClr val="FF00FF"/>
      </a:folHlink>
    </a:clrScheme>
    <a:fontScheme name="Slate">
      <a:majorFont>
        <a:latin typeface="Helvetica"/>
        <a:ea typeface="Helvetica"/>
        <a:cs typeface="Helvetica"/>
      </a:majorFont>
      <a:minorFont>
        <a:latin typeface="Calibri"/>
        <a:ea typeface="Calibri"/>
        <a:cs typeface="Calibri"/>
      </a:minorFont>
    </a:fontScheme>
    <a:fmtScheme name="S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63500" dist="25400" dir="5400000">
              <a:srgbClr val="000000">
                <a:alpha val="60000"/>
              </a:srgbClr>
            </a:outerShdw>
          </a:effectLst>
        </a:effectStyle>
        <a:effectStyle>
          <a:effectLst>
            <a:outerShdw sx="100000" sy="100000" kx="0" ky="0" algn="b" rotWithShape="0" blurRad="63500" dist="25400" dir="5400000">
              <a:srgbClr val="000000">
                <a:alpha val="60000"/>
              </a:srgbClr>
            </a:outerShdw>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51466"/>
          </a:schemeClr>
        </a:solidFill>
        <a:ln w="15875" cap="rnd">
          <a:solidFill>
            <a:srgbClr val="DDDDDD"/>
          </a:solidFill>
          <a:prstDash val="solid"/>
          <a:round/>
        </a:ln>
        <a:effectLst>
          <a:outerShdw sx="100000" sy="100000" kx="0" ky="0" algn="b" rotWithShape="0" blurRad="63500" dist="25400" dir="5400000">
            <a:srgbClr val="000000">
              <a:alpha val="60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5875" cap="rnd">
          <a:solidFill>
            <a:srgbClr val="DDDDDD"/>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