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27500"/>
            </a:schemeClr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8798"/>
            </a:schemeClr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8798"/>
            </a:schemeClr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4">
              <a:lumOff val="8798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51466"/>
            </a:schemeClr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51466"/>
            </a:schemeClr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51466"/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lumOff val="51466"/>
            </a:schemeClr>
          </a:solidFill>
        </a:fill>
      </a:tcStyle>
    </a:band2H>
    <a:firstCol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lumOff val="51466"/>
              <a:alpha val="20000"/>
            </a:schemeClr>
          </a:solidFill>
        </a:fill>
      </a:tcStyle>
    </a:firstCol>
    <a:la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508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>
            <a:lumOff val="51466"/>
          </a:schemeClr>
        </a:fontRef>
        <a:schemeClr val="accent1">
          <a:lumOff val="51466"/>
        </a:schemeClr>
      </a:tcTxStyle>
      <a:tcStyle>
        <a:tcBdr>
          <a:lef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lumOff val="51466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years – most important verse for our church</a:t>
            </a:r>
          </a:p>
          <a:p>
            <a:pPr/>
          </a:p>
          <a:p>
            <a:pPr/>
            <a:r>
              <a:t>Important verse for your personal life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b. Paul – 1 cor 9 - I became all things to all people that I might win them to Christ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c. </a:t>
            </a:r>
          </a:p>
          <a:p>
            <a:pPr/>
          </a:p>
          <a:p>
            <a:pPr/>
            <a:r>
              <a:t>d. Personal Illustration in the growth group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c. Paul in Corinthians, work of pastors and elders because it connects people with a local congregation</a:t>
            </a:r>
          </a:p>
          <a:p>
            <a:pPr/>
          </a:p>
          <a:p>
            <a:pPr/>
            <a:r>
              <a:t>d. Marriage -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hape 2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e. Paul says this in 1 Corinthians 11:1</a:t>
            </a:r>
          </a:p>
          <a:p>
            <a:pPr/>
          </a:p>
          <a:p>
            <a:pPr/>
            <a:r>
              <a:t>f. Dad was walking us on a mountain trail through rattlesnake country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50" y="3076575"/>
            <a:ext cx="4743450" cy="3324224"/>
          </a:xfrm>
          <a:prstGeom prst="rect">
            <a:avLst/>
          </a:prstGeom>
          <a:ln w="73025">
            <a:solidFill>
              <a:schemeClr val="accent2"/>
            </a:solidFill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1370692" y="1769540"/>
            <a:ext cx="9440035" cy="1828802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370692" y="3598338"/>
            <a:ext cx="9440035" cy="104986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buClrTx/>
              <a:buFontTx/>
              <a:defRPr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buClrTx/>
              <a:buSzTx/>
              <a:buNone/>
              <a:defRPr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913794" y="609600"/>
            <a:ext cx="3706890" cy="1821919"/>
          </a:xfrm>
          <a:prstGeom prst="rect">
            <a:avLst/>
          </a:prstGeom>
        </p:spPr>
        <p:txBody>
          <a:bodyPr anchor="b"/>
          <a:lstStyle>
            <a:lvl1pPr>
              <a:defRPr b="0" sz="2400"/>
            </a:lvl1pPr>
          </a:lstStyle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sz="half" idx="1"/>
          </p:nvPr>
        </p:nvSpPr>
        <p:spPr>
          <a:xfrm>
            <a:off x="4855633" y="609600"/>
            <a:ext cx="6411925" cy="5181600"/>
          </a:xfrm>
          <a:prstGeom prst="rect">
            <a:avLst/>
          </a:prstGeom>
        </p:spPr>
        <p:txBody>
          <a:bodyPr/>
          <a:lstStyle>
            <a:lvl2pPr marL="749999" indent="-299999">
              <a:buSzPct val="70000"/>
              <a:buFontTx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Text Placeholder 3"/>
          <p:cNvSpPr/>
          <p:nvPr>
            <p:ph type="body" sz="quarter" idx="21"/>
          </p:nvPr>
        </p:nvSpPr>
        <p:spPr>
          <a:xfrm>
            <a:off x="913794" y="2431518"/>
            <a:ext cx="3706890" cy="335968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600"/>
            </a:pP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1" descr="Picture 2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3664" y="609600"/>
            <a:ext cx="3584167" cy="520483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/>
          <p:nvPr>
            <p:ph type="title"/>
          </p:nvPr>
        </p:nvSpPr>
        <p:spPr>
          <a:xfrm>
            <a:off x="913794" y="609922"/>
            <a:ext cx="5934950" cy="1829339"/>
          </a:xfrm>
          <a:prstGeom prst="rect">
            <a:avLst/>
          </a:prstGeom>
        </p:spPr>
        <p:txBody>
          <a:bodyPr anchor="b"/>
          <a:lstStyle>
            <a:lvl1pPr>
              <a:defRPr b="0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3" name="Picture Placeholder 2"/>
          <p:cNvSpPr/>
          <p:nvPr>
            <p:ph type="pic" sz="quarter" idx="21"/>
          </p:nvPr>
        </p:nvSpPr>
        <p:spPr>
          <a:xfrm>
            <a:off x="7442551" y="763701"/>
            <a:ext cx="3275751" cy="4912823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4" name="Body Level One…"/>
          <p:cNvSpPr txBox="1"/>
          <p:nvPr>
            <p:ph type="body" sz="half" idx="1"/>
          </p:nvPr>
        </p:nvSpPr>
        <p:spPr>
          <a:xfrm>
            <a:off x="913794" y="2439260"/>
            <a:ext cx="5934950" cy="33761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882" y="547807"/>
            <a:ext cx="10141800" cy="381680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/>
          <p:nvPr>
            <p:ph type="title"/>
          </p:nvPr>
        </p:nvSpPr>
        <p:spPr>
          <a:xfrm>
            <a:off x="913806" y="4565255"/>
            <a:ext cx="10355327" cy="543473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24" name="Picture Placeholder 2"/>
          <p:cNvSpPr/>
          <p:nvPr>
            <p:ph type="pic" idx="21"/>
          </p:nvPr>
        </p:nvSpPr>
        <p:spPr>
          <a:xfrm>
            <a:off x="1169348" y="695008"/>
            <a:ext cx="9845348" cy="3525672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5" name="Body Level One…"/>
          <p:cNvSpPr txBox="1"/>
          <p:nvPr>
            <p:ph type="body" sz="quarter" idx="1"/>
          </p:nvPr>
        </p:nvSpPr>
        <p:spPr>
          <a:xfrm>
            <a:off x="913794" y="5108728"/>
            <a:ext cx="10353763" cy="68247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/>
          <p:nvPr>
            <p:ph type="title"/>
          </p:nvPr>
        </p:nvSpPr>
        <p:spPr>
          <a:xfrm>
            <a:off x="913794" y="608436"/>
            <a:ext cx="10353763" cy="353434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sz="quarter" idx="1"/>
          </p:nvPr>
        </p:nvSpPr>
        <p:spPr>
          <a:xfrm>
            <a:off x="913794" y="4295180"/>
            <a:ext cx="10353764" cy="150182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/>
          <p:nvPr>
            <p:ph type="title"/>
          </p:nvPr>
        </p:nvSpPr>
        <p:spPr>
          <a:xfrm>
            <a:off x="1446212" y="609600"/>
            <a:ext cx="9302753" cy="29929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43" name="Body Level One…"/>
          <p:cNvSpPr txBox="1"/>
          <p:nvPr>
            <p:ph type="body" sz="quarter" idx="1"/>
          </p:nvPr>
        </p:nvSpPr>
        <p:spPr>
          <a:xfrm>
            <a:off x="1720644" y="3610031"/>
            <a:ext cx="8752300" cy="53275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600"/>
              </a:spcBef>
              <a:buClrTx/>
              <a:buSzTx/>
              <a:buNone/>
              <a:defRPr sz="1400"/>
            </a:lvl1pPr>
            <a:lvl2pPr indent="457200" algn="r">
              <a:spcBef>
                <a:spcPts val="600"/>
              </a:spcBef>
              <a:buClrTx/>
              <a:buFontTx/>
              <a:defRPr sz="1400"/>
            </a:lvl2pPr>
            <a:lvl3pPr marL="0" indent="914400" algn="r">
              <a:spcBef>
                <a:spcPts val="600"/>
              </a:spcBef>
              <a:buClrTx/>
              <a:buSzTx/>
              <a:buNone/>
              <a:defRPr sz="1400"/>
            </a:lvl3pPr>
            <a:lvl4pPr marL="0" indent="1371600" algn="r">
              <a:spcBef>
                <a:spcPts val="600"/>
              </a:spcBef>
              <a:buClrTx/>
              <a:buSzTx/>
              <a:buNone/>
              <a:defRPr sz="1400"/>
            </a:lvl4pPr>
            <a:lvl5pPr marL="0" indent="1828800" algn="r">
              <a:spcBef>
                <a:spcPts val="6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Text Placeholder 3"/>
          <p:cNvSpPr/>
          <p:nvPr>
            <p:ph type="body" sz="quarter" idx="21"/>
          </p:nvPr>
        </p:nvSpPr>
        <p:spPr>
          <a:xfrm>
            <a:off x="913793" y="4304353"/>
            <a:ext cx="10353765" cy="148949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600"/>
            </a:pPr>
          </a:p>
        </p:txBody>
      </p:sp>
      <p:sp>
        <p:nvSpPr>
          <p:cNvPr id="145" name="TextBox 10"/>
          <p:cNvSpPr txBox="1"/>
          <p:nvPr/>
        </p:nvSpPr>
        <p:spPr>
          <a:xfrm>
            <a:off x="1036319" y="521863"/>
            <a:ext cx="51816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>
                <a:solidFill>
                  <a:schemeClr val="accent1">
                    <a:lumOff val="51466"/>
                  </a:schemeClr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6" name="TextBox 12"/>
          <p:cNvSpPr txBox="1"/>
          <p:nvPr/>
        </p:nvSpPr>
        <p:spPr>
          <a:xfrm>
            <a:off x="10550435" y="2565326"/>
            <a:ext cx="51816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chemeClr val="accent1">
                    <a:lumOff val="51466"/>
                  </a:schemeClr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/>
          <p:nvPr>
            <p:ph type="title"/>
          </p:nvPr>
        </p:nvSpPr>
        <p:spPr>
          <a:xfrm>
            <a:off x="913794" y="2126942"/>
            <a:ext cx="10353764" cy="25118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55" name="Body Level One…"/>
          <p:cNvSpPr txBox="1"/>
          <p:nvPr>
            <p:ph type="body" sz="quarter" idx="1"/>
          </p:nvPr>
        </p:nvSpPr>
        <p:spPr>
          <a:xfrm>
            <a:off x="913783" y="4650556"/>
            <a:ext cx="10352201" cy="114064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None/>
              <a:defRPr sz="1600"/>
            </a:lvl1pPr>
            <a:lvl2pPr indent="457200" algn="ctr">
              <a:spcBef>
                <a:spcPts val="600"/>
              </a:spcBef>
              <a:buClrTx/>
              <a:buFontTx/>
              <a:defRPr sz="1600"/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1600"/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1600"/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4" name="Body Level One…"/>
          <p:cNvSpPr txBox="1"/>
          <p:nvPr>
            <p:ph type="body" sz="quarter" idx="1"/>
          </p:nvPr>
        </p:nvSpPr>
        <p:spPr>
          <a:xfrm>
            <a:off x="913794" y="1885950"/>
            <a:ext cx="3300986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spcBef>
                <a:spcPts val="600"/>
              </a:spcBef>
              <a:buClrTx/>
              <a:buFontTx/>
              <a:defRPr sz="2400"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Text Placeholder 3"/>
          <p:cNvSpPr/>
          <p:nvPr>
            <p:ph type="body" sz="quarter" idx="21"/>
          </p:nvPr>
        </p:nvSpPr>
        <p:spPr>
          <a:xfrm>
            <a:off x="913794" y="2571750"/>
            <a:ext cx="3300986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66" name="Text Placeholder 4"/>
          <p:cNvSpPr/>
          <p:nvPr>
            <p:ph type="body" sz="quarter" idx="22"/>
          </p:nvPr>
        </p:nvSpPr>
        <p:spPr>
          <a:xfrm>
            <a:off x="4446711" y="1885950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67" name="Text Placeholder 3"/>
          <p:cNvSpPr/>
          <p:nvPr>
            <p:ph type="body" sz="quarter" idx="23"/>
          </p:nvPr>
        </p:nvSpPr>
        <p:spPr>
          <a:xfrm>
            <a:off x="4441435" y="2571750"/>
            <a:ext cx="3300985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68" name="Text Placeholder 4"/>
          <p:cNvSpPr/>
          <p:nvPr>
            <p:ph type="body" sz="quarter" idx="24"/>
          </p:nvPr>
        </p:nvSpPr>
        <p:spPr>
          <a:xfrm>
            <a:off x="7966571" y="1885950"/>
            <a:ext cx="3300986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69" name="Text Placeholder 3"/>
          <p:cNvSpPr/>
          <p:nvPr>
            <p:ph type="body" sz="quarter" idx="25"/>
          </p:nvPr>
        </p:nvSpPr>
        <p:spPr>
          <a:xfrm>
            <a:off x="7966571" y="2571750"/>
            <a:ext cx="3300986" cy="32194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961" y="1818214"/>
            <a:ext cx="3339974" cy="184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35" descr="Picture 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3800" y="1818214"/>
            <a:ext cx="3339973" cy="1847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36" descr="Picture 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6051" y="1818214"/>
            <a:ext cx="3339973" cy="184785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le Text"/>
          <p:cNvSpPr txBox="1"/>
          <p:nvPr>
            <p:ph type="title"/>
          </p:nvPr>
        </p:nvSpPr>
        <p:spPr>
          <a:xfrm>
            <a:off x="913794" y="609600"/>
            <a:ext cx="10353764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1" name="Body Level One…"/>
          <p:cNvSpPr txBox="1"/>
          <p:nvPr>
            <p:ph type="body" sz="quarter" idx="1"/>
          </p:nvPr>
        </p:nvSpPr>
        <p:spPr>
          <a:xfrm>
            <a:off x="913794" y="3904105"/>
            <a:ext cx="3300986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spcBef>
                <a:spcPts val="600"/>
              </a:spcBef>
              <a:buClrTx/>
              <a:buFontTx/>
              <a:defRPr sz="2000"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Picture Placeholder 2"/>
          <p:cNvSpPr/>
          <p:nvPr>
            <p:ph type="pic" sz="quarter" idx="21"/>
          </p:nvPr>
        </p:nvSpPr>
        <p:spPr>
          <a:xfrm>
            <a:off x="1018102" y="1938918"/>
            <a:ext cx="3092369" cy="160295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3" name="Text Placeholder 3"/>
          <p:cNvSpPr/>
          <p:nvPr>
            <p:ph type="body" sz="quarter" idx="22"/>
          </p:nvPr>
        </p:nvSpPr>
        <p:spPr>
          <a:xfrm>
            <a:off x="913794" y="4480367"/>
            <a:ext cx="3300986" cy="131083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84" name="Text Placeholder 4"/>
          <p:cNvSpPr/>
          <p:nvPr>
            <p:ph type="body" sz="quarter" idx="23"/>
          </p:nvPr>
        </p:nvSpPr>
        <p:spPr>
          <a:xfrm>
            <a:off x="4442788" y="3904105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85" name="Picture Placeholder 2"/>
          <p:cNvSpPr/>
          <p:nvPr>
            <p:ph type="pic" sz="quarter" idx="24"/>
          </p:nvPr>
        </p:nvSpPr>
        <p:spPr>
          <a:xfrm>
            <a:off x="4545743" y="1939094"/>
            <a:ext cx="3092369" cy="160816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6" name="Text Placeholder 3"/>
          <p:cNvSpPr/>
          <p:nvPr>
            <p:ph type="body" sz="quarter" idx="25"/>
          </p:nvPr>
        </p:nvSpPr>
        <p:spPr>
          <a:xfrm>
            <a:off x="4441435" y="4480366"/>
            <a:ext cx="3300985" cy="131083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87" name="Text Placeholder 4"/>
          <p:cNvSpPr/>
          <p:nvPr>
            <p:ph type="body" sz="quarter" idx="26"/>
          </p:nvPr>
        </p:nvSpPr>
        <p:spPr>
          <a:xfrm>
            <a:off x="7966696" y="3904105"/>
            <a:ext cx="3300985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2000">
                <a:solidFill>
                  <a:schemeClr val="accent1">
                    <a:lumOff val="51466"/>
                  </a:schemeClr>
                </a:solidFill>
              </a:defRPr>
            </a:pPr>
          </a:p>
        </p:txBody>
      </p:sp>
      <p:sp>
        <p:nvSpPr>
          <p:cNvPr id="188" name="Picture Placeholder 2"/>
          <p:cNvSpPr/>
          <p:nvPr>
            <p:ph type="pic" sz="quarter" idx="27"/>
          </p:nvPr>
        </p:nvSpPr>
        <p:spPr>
          <a:xfrm>
            <a:off x="8075697" y="1934431"/>
            <a:ext cx="3092369" cy="1607295"/>
          </a:xfrm>
          <a:prstGeom prst="rect">
            <a:avLst/>
          </a:prstGeom>
          <a:effectLst>
            <a:outerShdw sx="100000" sy="100000" kx="0" ky="0" algn="b" rotWithShape="0" blurRad="38100" dist="25400" dir="4440000">
              <a:srgbClr val="000000">
                <a:alpha val="36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9" name="Text Placeholder 3"/>
          <p:cNvSpPr/>
          <p:nvPr>
            <p:ph type="body" sz="quarter" idx="28"/>
          </p:nvPr>
        </p:nvSpPr>
        <p:spPr>
          <a:xfrm>
            <a:off x="7966571" y="4480364"/>
            <a:ext cx="3300986" cy="1310836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600"/>
              </a:spcBef>
              <a:buClrTx/>
              <a:buSzTx/>
              <a:buNone/>
              <a:defRPr sz="1400"/>
            </a:pP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xfrm>
            <a:off x="913794" y="1732448"/>
            <a:ext cx="10353763" cy="4058752"/>
          </a:xfrm>
          <a:prstGeom prst="rect">
            <a:avLst/>
          </a:prstGeom>
        </p:spPr>
        <p:txBody>
          <a:bodyPr/>
          <a:lstStyle>
            <a:lvl2pPr marL="749999" indent="-299999">
              <a:buSzPct val="70000"/>
              <a:buFontTx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913794" y="1732450"/>
            <a:ext cx="10353763" cy="970451"/>
          </a:xfrm>
          <a:prstGeom prst="rect">
            <a:avLst/>
          </a:prstGeom>
        </p:spPr>
        <p:txBody>
          <a:bodyPr/>
          <a:lstStyle>
            <a:lvl3pPr marL="0" indent="809999">
              <a:buSzTx/>
              <a:buFont typeface="Wingdings 2"/>
              <a:buNone/>
            </a:lvl3pPr>
            <a:lvl4pPr marL="0" indent="1169999">
              <a:buSzTx/>
              <a:buFont typeface="Wingdings 2"/>
              <a:buNone/>
            </a:lvl4pPr>
            <a:lvl5pPr marL="0" indent="1457999">
              <a:buSzTx/>
              <a:buFont typeface="Wingdings 2"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847806" y="686074"/>
            <a:ext cx="10353763" cy="831643"/>
          </a:xfrm>
          <a:prstGeom prst="rect">
            <a:avLst/>
          </a:prstGeom>
        </p:spPr>
        <p:txBody>
          <a:bodyPr/>
          <a:lstStyle>
            <a:lvl3pPr marL="0" indent="809999">
              <a:buSzTx/>
              <a:buFont typeface="Wingdings 2"/>
              <a:buNone/>
            </a:lvl3pPr>
            <a:lvl4pPr marL="0" indent="1169999">
              <a:buSzTx/>
              <a:buFont typeface="Wingdings 2"/>
              <a:buNone/>
            </a:lvl4pPr>
            <a:lvl5pPr marL="0" indent="1457999">
              <a:buSzTx/>
              <a:buFont typeface="Wingdings 2"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295400" y="1761066"/>
            <a:ext cx="9590552" cy="1828814"/>
          </a:xfrm>
          <a:prstGeom prst="rect">
            <a:avLst/>
          </a:prstGeom>
        </p:spPr>
        <p:txBody>
          <a:bodyPr anchor="b"/>
          <a:lstStyle>
            <a:lvl1pPr>
              <a:defRPr b="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1295400" y="3589878"/>
            <a:ext cx="9590552" cy="150705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1pPr>
            <a:lvl2pPr indent="457200" algn="ctr">
              <a:spcBef>
                <a:spcPts val="800"/>
              </a:spcBef>
              <a:buClrTx/>
              <a:buFontTx/>
              <a:defRPr sz="3600">
                <a:solidFill>
                  <a:schemeClr val="accent1">
                    <a:lumOff val="51466"/>
                  </a:schemeClr>
                </a:solidFill>
              </a:defRPr>
            </a:lvl2pPr>
            <a:lvl3pPr marL="0" indent="91440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3pPr>
            <a:lvl4pPr marL="0" indent="137160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4pPr>
            <a:lvl5pPr marL="0" indent="1828800" algn="ctr">
              <a:spcBef>
                <a:spcPts val="800"/>
              </a:spcBef>
              <a:buClrTx/>
              <a:buSzTx/>
              <a:buNone/>
              <a:defRPr sz="3600">
                <a:solidFill>
                  <a:schemeClr val="accent1">
                    <a:lumOff val="51466"/>
                  </a:schemeClr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half" idx="1"/>
          </p:nvPr>
        </p:nvSpPr>
        <p:spPr>
          <a:xfrm>
            <a:off x="913794" y="1732448"/>
            <a:ext cx="5060498" cy="4058751"/>
          </a:xfrm>
          <a:prstGeom prst="rect">
            <a:avLst/>
          </a:prstGeom>
        </p:spPr>
        <p:txBody>
          <a:bodyPr/>
          <a:lstStyle>
            <a:lvl2pPr marL="749999" indent="-299999">
              <a:buSzPct val="70000"/>
              <a:buFontTx/>
              <a:buChar char="•"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794" y="1734505"/>
            <a:ext cx="5089073" cy="4148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20" descr="Picture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8484" y="1734505"/>
            <a:ext cx="5089073" cy="414877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quarter" idx="1"/>
          </p:nvPr>
        </p:nvSpPr>
        <p:spPr>
          <a:xfrm>
            <a:off x="1005872" y="1835254"/>
            <a:ext cx="4876344" cy="544885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700"/>
              </a:spcBef>
              <a:buClrTx/>
              <a:buSzTx/>
              <a:buNone/>
              <a:defRPr sz="3200"/>
            </a:lvl1pPr>
            <a:lvl2pPr indent="457200" algn="ctr">
              <a:spcBef>
                <a:spcPts val="700"/>
              </a:spcBef>
              <a:buClrTx/>
              <a:buFontTx/>
              <a:defRPr sz="3200"/>
            </a:lvl2pPr>
            <a:lvl3pPr marL="0" indent="914400" algn="ctr">
              <a:spcBef>
                <a:spcPts val="700"/>
              </a:spcBef>
              <a:buClrTx/>
              <a:buSzTx/>
              <a:buNone/>
              <a:defRPr sz="3200"/>
            </a:lvl3pPr>
            <a:lvl4pPr marL="0" indent="1371600" algn="ctr">
              <a:spcBef>
                <a:spcPts val="700"/>
              </a:spcBef>
              <a:buClrTx/>
              <a:buSzTx/>
              <a:buNone/>
              <a:defRPr sz="3200"/>
            </a:lvl4pPr>
            <a:lvl5pPr marL="0" indent="1828800" algn="ctr">
              <a:spcBef>
                <a:spcPts val="700"/>
              </a:spcBef>
              <a:buClrTx/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4"/>
          <p:cNvSpPr/>
          <p:nvPr>
            <p:ph type="body" sz="quarter" idx="21"/>
          </p:nvPr>
        </p:nvSpPr>
        <p:spPr>
          <a:xfrm>
            <a:off x="6294966" y="1835254"/>
            <a:ext cx="4895332" cy="544884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700"/>
              </a:spcBef>
              <a:buClrTx/>
              <a:buSzTx/>
              <a:buNone/>
              <a:defRPr sz="3200"/>
            </a:pP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10514010" y="5883275"/>
            <a:ext cx="358414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50" y="3076575"/>
            <a:ext cx="4743450" cy="3324224"/>
          </a:xfrm>
          <a:prstGeom prst="rect">
            <a:avLst/>
          </a:prstGeom>
          <a:ln w="73025">
            <a:solidFill>
              <a:schemeClr val="accent2"/>
            </a:solidFill>
          </a:ln>
        </p:spPr>
      </p:pic>
      <p:sp>
        <p:nvSpPr>
          <p:cNvPr id="3" name="Body Level One…"/>
          <p:cNvSpPr txBox="1"/>
          <p:nvPr>
            <p:ph type="body" idx="1"/>
          </p:nvPr>
        </p:nvSpPr>
        <p:spPr>
          <a:xfrm>
            <a:off x="707009" y="386499"/>
            <a:ext cx="10925666" cy="59388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1">
                    <a:lumOff val="51466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42900" marR="0" indent="-305999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1pPr>
      <a:lvl2pPr marL="0" marR="0" indent="450000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Tx/>
        <a:buFont typeface="Wingdings 2"/>
        <a:buNone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2pPr>
      <a:lvl3pPr marL="1079999" marR="0" indent="-269999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3pPr>
      <a:lvl4pPr marL="1478571" marR="0" indent="-308571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4pPr>
      <a:lvl5pPr marL="1817999" marR="0" indent="-359999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5pPr>
      <a:lvl6pPr marL="24391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6pPr>
      <a:lvl7pPr marL="28263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7pPr>
      <a:lvl8pPr marL="32135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8pPr>
      <a:lvl9pPr marL="3530742" marR="0" indent="-653142" algn="l" defTabSz="457200" rtl="0" latinLnBrk="0">
        <a:lnSpc>
          <a:spcPct val="100000"/>
        </a:lnSpc>
        <a:spcBef>
          <a:spcPts val="900"/>
        </a:spcBef>
        <a:spcAft>
          <a:spcPts val="0"/>
        </a:spcAft>
        <a:buClr>
          <a:srgbClr val="F8F8F8"/>
        </a:buClr>
        <a:buSzPct val="70000"/>
        <a:buFontTx/>
        <a:buChar char="•"/>
        <a:tabLst/>
        <a:defRPr b="0" baseline="0" cap="none" i="0" spc="0" strike="noStrike" sz="4000" u="none">
          <a:ln w="9525" cap="flat">
            <a:solidFill>
              <a:srgbClr val="404040">
                <a:alpha val="10000"/>
              </a:srgbClr>
            </a:solidFill>
            <a:prstDash val="solid"/>
            <a:round/>
          </a:ln>
          <a:solidFill>
            <a:srgbClr val="F8F8F8"/>
          </a:solidFill>
          <a:effectLst>
            <a:outerShdw sx="100000" sy="100000" kx="0" ky="0" algn="b" rotWithShape="0" blurRad="12700" dist="25400" dir="1464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/>
          <p:cNvSpPr txBox="1"/>
          <p:nvPr>
            <p:ph type="ctrTitle"/>
          </p:nvPr>
        </p:nvSpPr>
        <p:spPr>
          <a:xfrm>
            <a:off x="1178188" y="566381"/>
            <a:ext cx="9440034" cy="1828802"/>
          </a:xfrm>
          <a:prstGeom prst="rect">
            <a:avLst/>
          </a:prstGeom>
        </p:spPr>
        <p:txBody>
          <a:bodyPr/>
          <a:lstStyle/>
          <a:p>
            <a:pPr/>
            <a:r>
              <a:t>Matthew 28:18-20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6"/>
          <p:cNvSpPr txBox="1"/>
          <p:nvPr>
            <p:ph type="ctrTitle"/>
          </p:nvPr>
        </p:nvSpPr>
        <p:spPr>
          <a:xfrm>
            <a:off x="1370693" y="758887"/>
            <a:ext cx="9440034" cy="1828801"/>
          </a:xfrm>
          <a:prstGeom prst="rect">
            <a:avLst/>
          </a:prstGeom>
        </p:spPr>
        <p:txBody>
          <a:bodyPr/>
          <a:lstStyle/>
          <a:p>
            <a:pPr/>
            <a:r>
              <a:t>Developing A Climate of Discipleship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Discipleship Is Grace Filled</a:t>
            </a:r>
          </a:p>
        </p:txBody>
      </p:sp>
      <p:sp>
        <p:nvSpPr>
          <p:cNvPr id="206" name="Content Placeholder 2"/>
          <p:cNvSpPr txBox="1"/>
          <p:nvPr>
            <p:ph type="body" sz="quarter" idx="1"/>
          </p:nvPr>
        </p:nvSpPr>
        <p:spPr>
          <a:xfrm>
            <a:off x="913795" y="1406984"/>
            <a:ext cx="10353762" cy="970451"/>
          </a:xfrm>
          <a:prstGeom prst="rect">
            <a:avLst/>
          </a:prstGeom>
        </p:spPr>
        <p:txBody>
          <a:bodyPr/>
          <a:lstStyle/>
          <a:p>
            <a:pPr/>
            <a:r>
              <a:t> v18 Christ’s Power</a:t>
            </a:r>
          </a:p>
        </p:txBody>
      </p:sp>
      <p:sp>
        <p:nvSpPr>
          <p:cNvPr id="207" name="Content Placeholder 7"/>
          <p:cNvSpPr txBox="1"/>
          <p:nvPr/>
        </p:nvSpPr>
        <p:spPr>
          <a:xfrm>
            <a:off x="959515" y="2077102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v20 Christ’s Presence</a:t>
            </a:r>
          </a:p>
        </p:txBody>
      </p:sp>
      <p:sp>
        <p:nvSpPr>
          <p:cNvPr id="208" name="Content Placeholder 8"/>
          <p:cNvSpPr txBox="1"/>
          <p:nvPr/>
        </p:nvSpPr>
        <p:spPr>
          <a:xfrm>
            <a:off x="959515" y="2874486"/>
            <a:ext cx="10262322" cy="21516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pPr>
            <a:r>
              <a:t> Discipleship begins</a:t>
            </a:r>
          </a:p>
          <a:p>
            <a:pPr indent="36900">
              <a:spcBef>
                <a:spcPts val="900"/>
              </a:spcBef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pPr>
            <a:r>
              <a:t> and ends with grace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Discipleship Is Missional</a:t>
            </a:r>
          </a:p>
        </p:txBody>
      </p:sp>
      <p:sp>
        <p:nvSpPr>
          <p:cNvPr id="211" name="Content Placeholder 2"/>
          <p:cNvSpPr txBox="1"/>
          <p:nvPr>
            <p:ph type="body" sz="quarter" idx="1"/>
          </p:nvPr>
        </p:nvSpPr>
        <p:spPr>
          <a:xfrm>
            <a:off x="913795" y="1581801"/>
            <a:ext cx="10353762" cy="731618"/>
          </a:xfrm>
          <a:prstGeom prst="rect">
            <a:avLst/>
          </a:prstGeom>
        </p:spPr>
        <p:txBody>
          <a:bodyPr/>
          <a:lstStyle/>
          <a:p>
            <a:pPr/>
            <a:r>
              <a:t> v19  “Go”</a:t>
            </a:r>
          </a:p>
        </p:txBody>
      </p:sp>
      <p:sp>
        <p:nvSpPr>
          <p:cNvPr id="212" name="Content Placeholder 3"/>
          <p:cNvSpPr txBox="1"/>
          <p:nvPr/>
        </p:nvSpPr>
        <p:spPr>
          <a:xfrm>
            <a:off x="959515" y="2388695"/>
            <a:ext cx="10262322" cy="8165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Others Over Self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ontent Placeholder 2"/>
          <p:cNvSpPr txBox="1"/>
          <p:nvPr>
            <p:ph type="body" sz="quarter" idx="1"/>
          </p:nvPr>
        </p:nvSpPr>
        <p:spPr>
          <a:xfrm>
            <a:off x="847807" y="686074"/>
            <a:ext cx="10353762" cy="831643"/>
          </a:xfrm>
          <a:prstGeom prst="rect">
            <a:avLst/>
          </a:prstGeom>
        </p:spPr>
        <p:txBody>
          <a:bodyPr/>
          <a:lstStyle/>
          <a:p>
            <a:pPr/>
            <a:r>
              <a:t> Listen Reflectively To Understand </a:t>
            </a:r>
          </a:p>
        </p:txBody>
      </p:sp>
      <p:sp>
        <p:nvSpPr>
          <p:cNvPr id="217" name="Content Placeholder 3"/>
          <p:cNvSpPr txBox="1"/>
          <p:nvPr/>
        </p:nvSpPr>
        <p:spPr>
          <a:xfrm>
            <a:off x="727645" y="1625806"/>
            <a:ext cx="10428204" cy="29461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pPr>
            <a:r>
              <a:t> Sin and pride cause us to be self centered, we want to impress with our knowledge, and entertain with </a:t>
            </a:r>
          </a:p>
          <a:p>
            <a:pPr indent="36900">
              <a:spcBef>
                <a:spcPts val="900"/>
              </a:spcBef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pPr>
            <a:r>
              <a:t>  our stories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Discipleship Is Commitment</a:t>
            </a:r>
          </a:p>
        </p:txBody>
      </p:sp>
      <p:sp>
        <p:nvSpPr>
          <p:cNvPr id="222" name="Content Placeholder 2"/>
          <p:cNvSpPr txBox="1"/>
          <p:nvPr>
            <p:ph type="body" sz="quarter" idx="1"/>
          </p:nvPr>
        </p:nvSpPr>
        <p:spPr>
          <a:xfrm>
            <a:off x="805307" y="1510763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 v19 Baptizing</a:t>
            </a:r>
          </a:p>
        </p:txBody>
      </p:sp>
      <p:sp>
        <p:nvSpPr>
          <p:cNvPr id="223" name="Content Placeholder 3"/>
          <p:cNvSpPr txBox="1"/>
          <p:nvPr/>
        </p:nvSpPr>
        <p:spPr>
          <a:xfrm>
            <a:off x="851027" y="2042611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Union with Christ</a:t>
            </a:r>
          </a:p>
        </p:txBody>
      </p:sp>
      <p:sp>
        <p:nvSpPr>
          <p:cNvPr id="224" name="Content Placeholder 4"/>
          <p:cNvSpPr txBox="1"/>
          <p:nvPr/>
        </p:nvSpPr>
        <p:spPr>
          <a:xfrm>
            <a:off x="851027" y="2622314"/>
            <a:ext cx="10262322" cy="7600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Unity With One Another</a:t>
            </a:r>
          </a:p>
        </p:txBody>
      </p:sp>
      <p:sp>
        <p:nvSpPr>
          <p:cNvPr id="225" name="Content Placeholder 4"/>
          <p:cNvSpPr txBox="1"/>
          <p:nvPr/>
        </p:nvSpPr>
        <p:spPr>
          <a:xfrm>
            <a:off x="851027" y="3154163"/>
            <a:ext cx="10262322" cy="8712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Marriage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Discipleship Is Humbly Teaching</a:t>
            </a:r>
          </a:p>
        </p:txBody>
      </p:sp>
      <p:sp>
        <p:nvSpPr>
          <p:cNvPr id="230" name="Content Placeholder 2"/>
          <p:cNvSpPr txBox="1"/>
          <p:nvPr>
            <p:ph type="body" sz="quarter" idx="1"/>
          </p:nvPr>
        </p:nvSpPr>
        <p:spPr>
          <a:xfrm>
            <a:off x="913795" y="1732450"/>
            <a:ext cx="10353762" cy="970451"/>
          </a:xfrm>
          <a:prstGeom prst="rect">
            <a:avLst/>
          </a:prstGeom>
        </p:spPr>
        <p:txBody>
          <a:bodyPr/>
          <a:lstStyle/>
          <a:p>
            <a:pPr/>
            <a:r>
              <a:t> v20 Teach</a:t>
            </a:r>
          </a:p>
        </p:txBody>
      </p:sp>
      <p:sp>
        <p:nvSpPr>
          <p:cNvPr id="231" name="Content Placeholder 3"/>
          <p:cNvSpPr txBox="1"/>
          <p:nvPr/>
        </p:nvSpPr>
        <p:spPr>
          <a:xfrm>
            <a:off x="959515" y="2754454"/>
            <a:ext cx="10262322" cy="970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Be Teachable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4"/>
          <p:cNvSpPr txBox="1"/>
          <p:nvPr/>
        </p:nvSpPr>
        <p:spPr>
          <a:xfrm>
            <a:off x="487877" y="476095"/>
            <a:ext cx="1026232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Teaching To Obey </a:t>
            </a:r>
          </a:p>
        </p:txBody>
      </p:sp>
      <p:sp>
        <p:nvSpPr>
          <p:cNvPr id="234" name="Content Placeholder 4"/>
          <p:cNvSpPr txBox="1"/>
          <p:nvPr/>
        </p:nvSpPr>
        <p:spPr>
          <a:xfrm>
            <a:off x="487877" y="1446546"/>
            <a:ext cx="10262322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You cannot disciple anyone beyond your own personal growth </a:t>
            </a:r>
          </a:p>
        </p:txBody>
      </p:sp>
      <p:sp>
        <p:nvSpPr>
          <p:cNvPr id="235" name="Content Placeholder 4"/>
          <p:cNvSpPr txBox="1"/>
          <p:nvPr/>
        </p:nvSpPr>
        <p:spPr>
          <a:xfrm>
            <a:off x="487877" y="2943774"/>
            <a:ext cx="10262322" cy="143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pPr>
            <a:r>
              <a:t> “Be imitators of me as</a:t>
            </a:r>
          </a:p>
          <a:p>
            <a:pPr indent="36900">
              <a:spcBef>
                <a:spcPts val="900"/>
              </a:spcBef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pPr>
            <a:r>
              <a:t>I am of Christ.”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pPr/>
            <a:r>
              <a:t>Application</a:t>
            </a:r>
          </a:p>
        </p:txBody>
      </p:sp>
      <p:sp>
        <p:nvSpPr>
          <p:cNvPr id="240" name="Content Placeholder 2"/>
          <p:cNvSpPr txBox="1"/>
          <p:nvPr>
            <p:ph type="body" sz="quarter" idx="1"/>
          </p:nvPr>
        </p:nvSpPr>
        <p:spPr>
          <a:xfrm>
            <a:off x="913795" y="1734716"/>
            <a:ext cx="10353762" cy="1519929"/>
          </a:xfrm>
          <a:prstGeom prst="rect">
            <a:avLst/>
          </a:prstGeom>
        </p:spPr>
        <p:txBody>
          <a:bodyPr/>
          <a:lstStyle/>
          <a:p>
            <a:pPr/>
            <a:r>
              <a:t> Are you missional, committed, and teachable?</a:t>
            </a:r>
          </a:p>
        </p:txBody>
      </p:sp>
      <p:sp>
        <p:nvSpPr>
          <p:cNvPr id="241" name="Content Placeholder 3"/>
          <p:cNvSpPr txBox="1"/>
          <p:nvPr/>
        </p:nvSpPr>
        <p:spPr>
          <a:xfrm>
            <a:off x="959515" y="3429000"/>
            <a:ext cx="10262322" cy="9704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0" dir="17880000">
              <a:srgbClr val="000000">
                <a:alpha val="46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marL="342900" indent="-305999">
              <a:spcBef>
                <a:spcPts val="900"/>
              </a:spcBef>
              <a:buClr>
                <a:srgbClr val="F8F8F8"/>
              </a:buClr>
              <a:buSzPct val="70000"/>
              <a:buChar char="•"/>
              <a:defRPr sz="4000">
                <a:ln w="9525" cap="flat">
                  <a:solidFill>
                    <a:srgbClr val="404040">
                      <a:alpha val="10000"/>
                    </a:srgbClr>
                  </a:solidFill>
                  <a:prstDash val="solid"/>
                  <a:round/>
                </a:ln>
                <a:solidFill>
                  <a:srgbClr val="F8F8F8"/>
                </a:solidFill>
                <a:effectLst>
                  <a:outerShdw sx="100000" sy="100000" kx="0" ky="0" algn="b" rotWithShape="0" blurRad="12700" dist="25400" dir="1464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 Join a Growth Group!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S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51466"/>
          </a:schemeClr>
        </a:solidFill>
        <a:ln w="15875" cap="rnd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rgbClr val="DDDDDD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S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51466"/>
          </a:schemeClr>
        </a:solidFill>
        <a:ln w="15875" cap="rnd">
          <a:solidFill>
            <a:srgbClr val="DDDDDD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rgbClr val="DDDDDD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