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661" r:id="rId2"/>
    <p:sldId id="790" r:id="rId3"/>
    <p:sldId id="784" r:id="rId4"/>
    <p:sldId id="789" r:id="rId5"/>
    <p:sldId id="787" r:id="rId6"/>
    <p:sldId id="780" r:id="rId7"/>
    <p:sldId id="791" r:id="rId8"/>
    <p:sldId id="783" r:id="rId9"/>
  </p:sldIdLst>
  <p:sldSz cx="9144000" cy="5143500" type="screen16x9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1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0" autoAdjust="0"/>
    <p:restoredTop sz="86454" autoAdjust="0"/>
  </p:normalViewPr>
  <p:slideViewPr>
    <p:cSldViewPr showGuides="1">
      <p:cViewPr varScale="1">
        <p:scale>
          <a:sx n="130" d="100"/>
          <a:sy n="130" d="100"/>
        </p:scale>
        <p:origin x="928" y="1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168" y="-86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5C19F2AB-C2AF-424A-924B-F9E0FC1E1C82}" type="datetimeFigureOut">
              <a:rPr lang="en-US" smtClean="0"/>
              <a:t>3/4/23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32694ED6-456E-4FF8-A80F-C84A578EB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55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3B1C74F2-567A-4D4D-92FF-ACA57FEB5B1E}" type="datetimeFigureOut">
              <a:rPr lang="en-US" smtClean="0"/>
              <a:t>3/4/23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D58021F2-89F0-4738-9B4A-1C734167D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339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19725" y="2671104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40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Click to edit Master subtitle style</a:t>
            </a:r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19725" y="971550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1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2558846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2558846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2540978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/>
          <a:lstStyle/>
          <a:p>
            <a:fld id="{A83CDA3F-45F5-4A22-AB53-4ABBD49EFD9C}" type="datetimeFigureOut">
              <a:rPr lang="en-US" smtClean="0"/>
              <a:t>3/4/23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</p:spPr>
        <p:txBody>
          <a:bodyPr/>
          <a:lstStyle/>
          <a:p>
            <a:fld id="{2BCF7163-05E5-41B2-8622-68A66E47B1B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/>
          <a:lstStyle/>
          <a:p>
            <a:fld id="{A83CDA3F-45F5-4A22-AB53-4ABBD49EFD9C}" type="datetimeFigureOut">
              <a:rPr lang="en-US" smtClean="0"/>
              <a:t>3/4/23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</p:spPr>
        <p:txBody>
          <a:bodyPr/>
          <a:lstStyle/>
          <a:p>
            <a:fld id="{2BCF7163-05E5-41B2-8622-68A66E47B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/>
          <a:lstStyle/>
          <a:p>
            <a:fld id="{A83CDA3F-45F5-4A22-AB53-4ABBD49EFD9C}" type="datetimeFigureOut">
              <a:rPr lang="en-US" smtClean="0"/>
              <a:t>3/4/23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</p:spPr>
        <p:txBody>
          <a:bodyPr/>
          <a:lstStyle/>
          <a:p>
            <a:fld id="{2BCF7163-05E5-41B2-8622-68A66E47B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76200" y="819150"/>
            <a:ext cx="8991600" cy="4191000"/>
          </a:xfrm>
        </p:spPr>
        <p:txBody>
          <a:bodyPr>
            <a:normAutofit/>
          </a:bodyPr>
          <a:lstStyle>
            <a:lvl1pPr>
              <a:defRPr sz="4000"/>
            </a:lvl1pPr>
            <a:lvl2pPr>
              <a:defRPr sz="4000">
                <a:solidFill>
                  <a:schemeClr val="tx1"/>
                </a:solidFill>
              </a:defRPr>
            </a:lvl2pPr>
            <a:lvl3pPr>
              <a:defRPr sz="3600">
                <a:solidFill>
                  <a:schemeClr val="tx1"/>
                </a:solidFill>
              </a:defRPr>
            </a:lvl3pPr>
            <a:lvl4pPr>
              <a:defRPr sz="3200"/>
            </a:lvl4pPr>
            <a:lvl5pPr>
              <a:defRPr sz="2800"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228600" y="114300"/>
            <a:ext cx="8839200" cy="628650"/>
          </a:xfrm>
        </p:spPr>
        <p:txBody>
          <a:bodyPr rtlCol="0" anchor="ctr" anchorCtr="0">
            <a:noAutofit/>
          </a:bodyPr>
          <a:lstStyle>
            <a:lvl1pPr>
              <a:defRPr sz="4800" b="1"/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/>
          <a:lstStyle/>
          <a:p>
            <a:fld id="{A83CDA3F-45F5-4A22-AB53-4ABBD49EFD9C}" type="datetimeFigureOut">
              <a:rPr lang="en-US" smtClean="0"/>
              <a:t>3/4/23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</p:spPr>
        <p:txBody>
          <a:bodyPr/>
          <a:lstStyle/>
          <a:p>
            <a:fld id="{2BCF7163-05E5-41B2-8622-68A66E47B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/>
          <a:lstStyle/>
          <a:p>
            <a:fld id="{A83CDA3F-45F5-4A22-AB53-4ABBD49EFD9C}" type="datetimeFigureOut">
              <a:rPr lang="en-US" smtClean="0"/>
              <a:t>3/4/23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</p:spPr>
        <p:txBody>
          <a:bodyPr/>
          <a:lstStyle/>
          <a:p>
            <a:fld id="{2BCF7163-05E5-41B2-8622-68A66E47B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</p:spPr>
        <p:txBody>
          <a:bodyPr/>
          <a:lstStyle/>
          <a:p>
            <a:fld id="{2BCF7163-05E5-41B2-8622-68A66E47B1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/>
          <a:lstStyle/>
          <a:p>
            <a:fld id="{A83CDA3F-45F5-4A22-AB53-4ABBD49EFD9C}" type="datetimeFigureOut">
              <a:rPr lang="en-US" smtClean="0"/>
              <a:t>3/4/23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/>
          <a:lstStyle/>
          <a:p>
            <a:fld id="{A83CDA3F-45F5-4A22-AB53-4ABBD49EFD9C}" type="datetimeFigureOut">
              <a:rPr lang="en-US" smtClean="0"/>
              <a:t>3/4/23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</p:spPr>
        <p:txBody>
          <a:bodyPr/>
          <a:lstStyle/>
          <a:p>
            <a:fld id="{2BCF7163-05E5-41B2-8622-68A66E47B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/>
          <a:lstStyle/>
          <a:p>
            <a:fld id="{A83CDA3F-45F5-4A22-AB53-4ABBD49EFD9C}" type="datetimeFigureOut">
              <a:rPr lang="en-US" smtClean="0"/>
              <a:t>3/4/23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</p:spPr>
        <p:txBody>
          <a:bodyPr/>
          <a:lstStyle/>
          <a:p>
            <a:fld id="{2BCF7163-05E5-41B2-8622-68A66E47B1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/>
          <a:lstStyle/>
          <a:p>
            <a:fld id="{A83CDA3F-45F5-4A22-AB53-4ABBD49EFD9C}" type="datetimeFigureOut">
              <a:rPr lang="en-US" smtClean="0"/>
              <a:t>3/4/23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</p:spPr>
        <p:txBody>
          <a:bodyPr/>
          <a:lstStyle/>
          <a:p>
            <a:fld id="{2BCF7163-05E5-41B2-8622-68A66E47B1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schemeClr val="bg2">
                <a:shade val="12000"/>
                <a:satMod val="240000"/>
              </a:schemeClr>
              <a:schemeClr val="bg2">
                <a:tint val="65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Marker trans="10000"/>
                    </a14:imgEffect>
                    <a14:imgEffect>
                      <a14:brightnessContrast bright="-40000" contras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76200" y="1085850"/>
            <a:ext cx="8991600" cy="40005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76200" y="114300"/>
            <a:ext cx="89154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800" b="1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375" y="2876550"/>
            <a:ext cx="8226425" cy="990600"/>
          </a:xfrm>
        </p:spPr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6:1-15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666750"/>
            <a:ext cx="6400800" cy="1524000"/>
          </a:xfrm>
        </p:spPr>
        <p:txBody>
          <a:bodyPr anchor="ctr"/>
          <a:lstStyle/>
          <a:p>
            <a:r>
              <a:rPr lang="en-US" sz="4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Thinking Outside the Box:</a:t>
            </a:r>
            <a:br>
              <a:rPr lang="en-US" sz="4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Feeds Thousands</a:t>
            </a:r>
            <a:endParaRPr lang="en-US" sz="4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AutoShape 2" descr="Image result for rembrandt isaac blessing jacob 1638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AutoShape 4" descr="Image result for rembrandt isaac blessing jacob 1638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AutoShape 2" descr="Image result for jacob's dream william blak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0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002280" y="1123950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86056" y="3829050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986056" y="2476500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19600" y="3829050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387645" y="2476500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728335" y="3829050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742285" y="2476500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419600" y="1123950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43575" y="1135380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29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205948" y="1628775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265003" y="3841372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255478" y="2735580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585168" y="3846195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585168" y="2754630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947243" y="3846195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897713" y="2754630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544377" y="1628775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867233" y="1630680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666499" y="1242181"/>
            <a:ext cx="3461719" cy="2794514"/>
          </a:xfrm>
          <a:prstGeom prst="straightConnector1">
            <a:avLst/>
          </a:prstGeom>
          <a:ln w="38100">
            <a:solidFill>
              <a:schemeClr val="tx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146768" y="4015740"/>
            <a:ext cx="3432977" cy="16253"/>
          </a:xfrm>
          <a:prstGeom prst="straightConnector1">
            <a:avLst/>
          </a:prstGeom>
          <a:ln w="38100">
            <a:solidFill>
              <a:schemeClr val="tx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6038850" y="721996"/>
            <a:ext cx="89368" cy="3298446"/>
          </a:xfrm>
          <a:prstGeom prst="straightConnector1">
            <a:avLst/>
          </a:prstGeom>
          <a:ln w="38100">
            <a:solidFill>
              <a:schemeClr val="tx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2146768" y="693420"/>
            <a:ext cx="3892082" cy="3327022"/>
          </a:xfrm>
          <a:prstGeom prst="straightConnector1">
            <a:avLst/>
          </a:prstGeom>
          <a:ln w="38100">
            <a:solidFill>
              <a:schemeClr val="tx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7A9A2EC-DE80-E7BC-FD7A-256BC8B02405}"/>
              </a:ext>
            </a:extLst>
          </p:cNvPr>
          <p:cNvSpPr txBox="1"/>
          <p:nvPr/>
        </p:nvSpPr>
        <p:spPr>
          <a:xfrm>
            <a:off x="2077698" y="892225"/>
            <a:ext cx="3529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7B58506-C4D2-7A0F-5F48-A0DD334574EF}"/>
              </a:ext>
            </a:extLst>
          </p:cNvPr>
          <p:cNvSpPr txBox="1"/>
          <p:nvPr/>
        </p:nvSpPr>
        <p:spPr>
          <a:xfrm>
            <a:off x="6483481" y="2177773"/>
            <a:ext cx="3529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A15A121-96E3-9F64-886E-1745CF862698}"/>
              </a:ext>
            </a:extLst>
          </p:cNvPr>
          <p:cNvSpPr txBox="1"/>
          <p:nvPr/>
        </p:nvSpPr>
        <p:spPr>
          <a:xfrm>
            <a:off x="4901632" y="744023"/>
            <a:ext cx="328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3FA54BD-9D8E-42E2-9809-AA786D189639}"/>
              </a:ext>
            </a:extLst>
          </p:cNvPr>
          <p:cNvSpPr txBox="1"/>
          <p:nvPr/>
        </p:nvSpPr>
        <p:spPr>
          <a:xfrm>
            <a:off x="3929570" y="4206240"/>
            <a:ext cx="3529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4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2606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002280" y="1123950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86056" y="3829050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986056" y="2476500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19600" y="3829050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387645" y="2476500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728335" y="3829050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742285" y="2476500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419600" y="1123950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43575" y="1135380"/>
            <a:ext cx="361950" cy="358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C13266E9-6BEC-8998-5052-15A2428214D1}"/>
              </a:ext>
            </a:extLst>
          </p:cNvPr>
          <p:cNvCxnSpPr>
            <a:cxnSpLocks/>
          </p:cNvCxnSpPr>
          <p:nvPr/>
        </p:nvCxnSpPr>
        <p:spPr>
          <a:xfrm>
            <a:off x="3168015" y="1308735"/>
            <a:ext cx="2741295" cy="571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E573D6A-49DC-BF56-68CF-95321267DE2C}"/>
              </a:ext>
            </a:extLst>
          </p:cNvPr>
          <p:cNvCxnSpPr/>
          <p:nvPr/>
        </p:nvCxnSpPr>
        <p:spPr>
          <a:xfrm>
            <a:off x="3176555" y="4019152"/>
            <a:ext cx="2731770" cy="114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628FFA7-EA46-2F3D-1163-F5F1486A65CD}"/>
              </a:ext>
            </a:extLst>
          </p:cNvPr>
          <p:cNvCxnSpPr>
            <a:cxnSpLocks/>
          </p:cNvCxnSpPr>
          <p:nvPr/>
        </p:nvCxnSpPr>
        <p:spPr>
          <a:xfrm flipV="1">
            <a:off x="5924550" y="1297091"/>
            <a:ext cx="0" cy="27334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E39F606-4FC1-E777-CE00-30A7267EB5EB}"/>
              </a:ext>
            </a:extLst>
          </p:cNvPr>
          <p:cNvCxnSpPr>
            <a:cxnSpLocks/>
          </p:cNvCxnSpPr>
          <p:nvPr/>
        </p:nvCxnSpPr>
        <p:spPr>
          <a:xfrm>
            <a:off x="3168015" y="1303020"/>
            <a:ext cx="0" cy="27365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9353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66800" y="1581150"/>
            <a:ext cx="7391400" cy="2971800"/>
          </a:xfrm>
        </p:spPr>
        <p:txBody>
          <a:bodyPr>
            <a:noAutofit/>
          </a:bodyPr>
          <a:lstStyle/>
          <a:p>
            <a:pPr marL="0" indent="0">
              <a:spcAft>
                <a:spcPts val="400"/>
              </a:spcAft>
              <a:buNone/>
            </a:pPr>
            <a:r>
              <a:rPr lang="en-US" sz="3600" dirty="0">
                <a:solidFill>
                  <a:schemeClr val="tx2"/>
                </a:solidFill>
              </a:rPr>
              <a:t>1.  The Problem:  Thousands of people 	vs. 5 loaves, 2 fish</a:t>
            </a:r>
          </a:p>
          <a:p>
            <a:pPr marL="0" indent="0">
              <a:spcAft>
                <a:spcPts val="400"/>
              </a:spcAft>
              <a:buNone/>
            </a:pPr>
            <a:r>
              <a:rPr lang="en-US" sz="3600" dirty="0">
                <a:solidFill>
                  <a:schemeClr val="tx2"/>
                </a:solidFill>
              </a:rPr>
              <a:t>2.  The Solution:  Jesus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3600" dirty="0">
                <a:solidFill>
                  <a:schemeClr val="tx2"/>
                </a:solidFill>
              </a:rPr>
              <a:t>3.  The Lesson:  Let the Gospel explode 	your box!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85750"/>
            <a:ext cx="8686800" cy="990600"/>
          </a:xfrm>
        </p:spPr>
        <p:txBody>
          <a:bodyPr/>
          <a:lstStyle/>
          <a:p>
            <a:pPr algn="ctr"/>
            <a:r>
              <a:rPr lang="en-US" sz="4400" dirty="0"/>
              <a:t>Thinking Outside the Box</a:t>
            </a:r>
          </a:p>
        </p:txBody>
      </p:sp>
    </p:spTree>
    <p:extLst>
      <p:ext uri="{BB962C8B-B14F-4D97-AF65-F5344CB8AC3E}">
        <p14:creationId xmlns:p14="http://schemas.microsoft.com/office/powerpoint/2010/main" val="2946140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-1466850"/>
            <a:ext cx="5943600" cy="8329179"/>
          </a:xfrm>
        </p:spPr>
      </p:pic>
    </p:spTree>
    <p:extLst>
      <p:ext uri="{BB962C8B-B14F-4D97-AF65-F5344CB8AC3E}">
        <p14:creationId xmlns:p14="http://schemas.microsoft.com/office/powerpoint/2010/main" val="2989607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66800" y="1581150"/>
            <a:ext cx="7391400" cy="2971800"/>
          </a:xfrm>
        </p:spPr>
        <p:txBody>
          <a:bodyPr>
            <a:noAutofit/>
          </a:bodyPr>
          <a:lstStyle/>
          <a:p>
            <a:pPr marL="0" indent="0">
              <a:spcAft>
                <a:spcPts val="400"/>
              </a:spcAft>
              <a:buNone/>
            </a:pPr>
            <a:r>
              <a:rPr lang="en-US" sz="3600" dirty="0">
                <a:solidFill>
                  <a:schemeClr val="tx2"/>
                </a:solidFill>
              </a:rPr>
              <a:t>1.  The Problem:  Thousands of people 	vs. 5 loaves, 2 fish</a:t>
            </a:r>
          </a:p>
          <a:p>
            <a:pPr marL="0" indent="0">
              <a:spcAft>
                <a:spcPts val="400"/>
              </a:spcAft>
              <a:buNone/>
            </a:pPr>
            <a:r>
              <a:rPr lang="en-US" sz="3600" dirty="0">
                <a:solidFill>
                  <a:schemeClr val="tx2"/>
                </a:solidFill>
              </a:rPr>
              <a:t>2.  The Solution:  Jesus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3600" dirty="0">
                <a:solidFill>
                  <a:schemeClr val="tx2"/>
                </a:solidFill>
              </a:rPr>
              <a:t>3.  The Lesson:  Let the Gospel explode 	your box!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85750"/>
            <a:ext cx="8686800" cy="990600"/>
          </a:xfrm>
        </p:spPr>
        <p:txBody>
          <a:bodyPr/>
          <a:lstStyle/>
          <a:p>
            <a:pPr algn="ctr"/>
            <a:r>
              <a:rPr lang="en-US" sz="4400" dirty="0"/>
              <a:t>Thinking Outside the Box</a:t>
            </a:r>
          </a:p>
        </p:txBody>
      </p:sp>
    </p:spTree>
    <p:extLst>
      <p:ext uri="{BB962C8B-B14F-4D97-AF65-F5344CB8AC3E}">
        <p14:creationId xmlns:p14="http://schemas.microsoft.com/office/powerpoint/2010/main" val="351289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6163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lack 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34865</TotalTime>
  <Words>93</Words>
  <Application>Microsoft Macintosh PowerPoint</Application>
  <PresentationFormat>On-screen Show (16:9)</PresentationFormat>
  <Paragraphs>14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Garamond</vt:lpstr>
      <vt:lpstr>Wingdings 2</vt:lpstr>
      <vt:lpstr>Paper</vt:lpstr>
      <vt:lpstr>Thinking Outside the Box: Jesus Feeds Thousands</vt:lpstr>
      <vt:lpstr>PowerPoint Presentation</vt:lpstr>
      <vt:lpstr>PowerPoint Presentation</vt:lpstr>
      <vt:lpstr>PowerPoint Presentation</vt:lpstr>
      <vt:lpstr>Thinking Outside the Box</vt:lpstr>
      <vt:lpstr>PowerPoint Presentation</vt:lpstr>
      <vt:lpstr>Thinking Outside the Box</vt:lpstr>
      <vt:lpstr>PowerPoint Presentation</vt:lpstr>
    </vt:vector>
  </TitlesOfParts>
  <Company>Cornerstone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WNilsson</dc:creator>
  <cp:lastModifiedBy>Dawn Good</cp:lastModifiedBy>
  <cp:revision>871</cp:revision>
  <cp:lastPrinted>2015-10-21T15:50:34Z</cp:lastPrinted>
  <dcterms:created xsi:type="dcterms:W3CDTF">2014-08-25T14:11:26Z</dcterms:created>
  <dcterms:modified xsi:type="dcterms:W3CDTF">2023-03-05T06:32:57Z</dcterms:modified>
</cp:coreProperties>
</file>