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32" r:id="rId3"/>
    <p:sldId id="534" r:id="rId4"/>
    <p:sldId id="540" r:id="rId5"/>
    <p:sldId id="535" r:id="rId6"/>
    <p:sldId id="536" r:id="rId7"/>
    <p:sldId id="54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1295400" y="5029200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“Being Made Whole”</a:t>
            </a:r>
          </a:p>
          <a:p>
            <a:pPr algn="ctr"/>
            <a:r>
              <a:rPr lang="en-US" sz="3600" b="1" dirty="0">
                <a:latin typeface="Georgia" panose="02040502050405020303" pitchFamily="18" charset="0"/>
              </a:rPr>
              <a:t>Luke 5:12-26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“Being Made Whole”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5:12-26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524000"/>
            <a:ext cx="7848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first 4 plus chapters of Luke give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Theophilus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irrefutable proof that Jesus is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prophesied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Messiah, that 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Who He says 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We’ve seen that performing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miracles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not Jesus’ priority, that preaching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of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Lk.4:43-44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None the less, He came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seek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which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lost,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19:10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08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“Being Made Whole”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5:12-26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33400" y="13716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Leprosy, An Illustration of Sin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Leper’s Plea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12</a:t>
            </a:r>
          </a:p>
          <a:p>
            <a:endParaRPr lang="en-US" sz="28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All three synoptic Gospels recount two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significant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points;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That the Leper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sought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out Jesus,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That Jesus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touched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Leper 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Most diseases were described by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symptoms,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what the people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saw.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Leprosy was seen as a disease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skin.</a:t>
            </a:r>
          </a:p>
        </p:txBody>
      </p:sp>
    </p:spTree>
    <p:extLst>
      <p:ext uri="{BB962C8B-B14F-4D97-AF65-F5344CB8AC3E}">
        <p14:creationId xmlns:p14="http://schemas.microsoft.com/office/powerpoint/2010/main" val="60721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“Being Made Whole”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5:12-26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524000"/>
            <a:ext cx="7848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Leprosy, An Illustration of Sin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	</a:t>
            </a:r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Rabbis described one with Leprosy as “Being under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stroke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God” which meant, being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cursed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God.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God did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cause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several people to become Leprous,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Num. 12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2 Kings 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 2 Chron. 26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Leprosy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isolated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people, socially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spiritually;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They had to live “outside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camp”.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Lv. 13:45-46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1419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“Being Made Whole”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5:12-26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524000"/>
            <a:ext cx="7848600" cy="5092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Leper’s Response:</a:t>
            </a:r>
          </a:p>
          <a:p>
            <a:endParaRPr lang="en-US" sz="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persistent,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desperate,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reverent,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4.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came with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urgency,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5.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came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humility,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6.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came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faith.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He had a beatitude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attitude.</a:t>
            </a:r>
          </a:p>
        </p:txBody>
      </p:sp>
    </p:spTree>
    <p:extLst>
      <p:ext uri="{BB962C8B-B14F-4D97-AF65-F5344CB8AC3E}">
        <p14:creationId xmlns:p14="http://schemas.microsoft.com/office/powerpoint/2010/main" val="2323947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“Being Made Whole”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5:12-26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524000"/>
            <a:ext cx="7848600" cy="4969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Lord’s Response: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one comes to Him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genuine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faith, He always responds with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compassion,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Jn. 6:37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accomplished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three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things when He reached out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touched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Leper: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He established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human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connection,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His miracle was one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creation,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This miracle was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picture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cross.</a:t>
            </a:r>
          </a:p>
        </p:txBody>
      </p:sp>
    </p:spTree>
    <p:extLst>
      <p:ext uri="{BB962C8B-B14F-4D97-AF65-F5344CB8AC3E}">
        <p14:creationId xmlns:p14="http://schemas.microsoft.com/office/powerpoint/2010/main" val="1873159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“Being Made Whole”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5:12-26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524000"/>
            <a:ext cx="7848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Lord’s Response: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gave the Leper two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commands;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Don’t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anyone about your healing,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Go and do what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Law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Moses 	commands.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He expected him to be both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obedient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witness.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135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440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16</cp:revision>
  <dcterms:created xsi:type="dcterms:W3CDTF">2020-10-31T22:08:32Z</dcterms:created>
  <dcterms:modified xsi:type="dcterms:W3CDTF">2020-11-01T02:11:32Z</dcterms:modified>
</cp:coreProperties>
</file>