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675" r:id="rId2"/>
    <p:sldId id="679" r:id="rId3"/>
    <p:sldId id="680" r:id="rId4"/>
    <p:sldId id="681" r:id="rId5"/>
    <p:sldId id="686" r:id="rId6"/>
    <p:sldId id="68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A50021"/>
    <a:srgbClr val="008000"/>
    <a:srgbClr val="996633"/>
    <a:srgbClr val="993300"/>
    <a:srgbClr val="000066"/>
    <a:srgbClr val="CC9900"/>
    <a:srgbClr val="F84108"/>
    <a:srgbClr val="99CC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11/5/2022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he Coming Day of the Son of Man (Part 1) – Finding Purpose">
            <a:extLst>
              <a:ext uri="{FF2B5EF4-FFF2-40B4-BE49-F238E27FC236}">
                <a16:creationId xmlns:a16="http://schemas.microsoft.com/office/drawing/2014/main" id="{6C0A95D1-D985-7DAD-8C6B-DC701DAC858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45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9E3AB2E-0A80-C331-7F65-D34DF89FADDE}"/>
              </a:ext>
            </a:extLst>
          </p:cNvPr>
          <p:cNvSpPr txBox="1"/>
          <p:nvPr/>
        </p:nvSpPr>
        <p:spPr>
          <a:xfrm>
            <a:off x="1104899" y="4572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Old English Text MT" panose="03040902040508030806" pitchFamily="66" charset="0"/>
              </a:rPr>
              <a:t>The Gospel of Luke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EE150B-2E97-1C03-2686-54C8C2748D80}"/>
              </a:ext>
            </a:extLst>
          </p:cNvPr>
          <p:cNvSpPr txBox="1"/>
          <p:nvPr/>
        </p:nvSpPr>
        <p:spPr>
          <a:xfrm>
            <a:off x="647699" y="4509118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Georgia" panose="02040502050405020303" pitchFamily="18" charset="0"/>
              </a:rPr>
              <a:t>“</a:t>
            </a:r>
            <a:r>
              <a:rPr lang="en-US" sz="4000" dirty="0">
                <a:latin typeface="Georgia" panose="02040502050405020303" pitchFamily="18" charset="0"/>
              </a:rPr>
              <a:t>Sifted Saints”</a:t>
            </a:r>
          </a:p>
          <a:p>
            <a:pPr algn="ctr"/>
            <a:r>
              <a:rPr lang="en-US" sz="3600" dirty="0">
                <a:latin typeface="Georgia" panose="02040502050405020303" pitchFamily="18" charset="0"/>
              </a:rPr>
              <a:t>Luke 22:31-38</a:t>
            </a:r>
          </a:p>
        </p:txBody>
      </p:sp>
    </p:spTree>
    <p:extLst>
      <p:ext uri="{BB962C8B-B14F-4D97-AF65-F5344CB8AC3E}">
        <p14:creationId xmlns:p14="http://schemas.microsoft.com/office/powerpoint/2010/main" val="27727230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685800" y="36345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“Sifted Saints”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22:31-38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NT is clear that 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engaged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battle,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Cor. 10:3-5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6:12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“battle”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has been won; Christ’s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sacrifice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on the cross broke Satan’s hold on all who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avail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themselves thru faith of the efficacy of that sacrifice. 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Even though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Satan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has been defeated, he is still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formidable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foe to every Christian and needs to be taken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seriously,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Peter 5:8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829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685800" y="36345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“Sifted Saints”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22:31-38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There are three issues to keep in mind as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journey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vessels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clay;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need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understand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that God has given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believer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necessary power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prevail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against this foe; we have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resurrection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power residing in us, </a:t>
            </a:r>
          </a:p>
          <a:p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1:18-20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As long as we are on this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journey,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Satan will be constantly about trying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separate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us from our faith in the Lord.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As long as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remain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will prevail against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schemes.</a:t>
            </a:r>
          </a:p>
        </p:txBody>
      </p:sp>
    </p:spTree>
    <p:extLst>
      <p:ext uri="{BB962C8B-B14F-4D97-AF65-F5344CB8AC3E}">
        <p14:creationId xmlns:p14="http://schemas.microsoft.com/office/powerpoint/2010/main" val="63748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685800" y="36345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“Sifted Saints”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22:31-38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Help for Sifted Saints: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notice several points in this section: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Peter was called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“Simon”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indicate he was acting as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old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self, in his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own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strength, not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strength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Lord provides.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Lesson: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fail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our obedience to the Lord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primarily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because we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revert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back to the flesh in the battle.</a:t>
            </a:r>
          </a:p>
        </p:txBody>
      </p:sp>
    </p:spTree>
    <p:extLst>
      <p:ext uri="{BB962C8B-B14F-4D97-AF65-F5344CB8AC3E}">
        <p14:creationId xmlns:p14="http://schemas.microsoft.com/office/powerpoint/2010/main" val="337174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685800" y="36345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“Sifted Saints”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22:31-38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48A47D-2EC6-5775-0B3C-AB75CE92F448}"/>
              </a:ext>
            </a:extLst>
          </p:cNvPr>
          <p:cNvSpPr txBox="1"/>
          <p:nvPr/>
        </p:nvSpPr>
        <p:spPr>
          <a:xfrm>
            <a:off x="342900" y="16002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Help for Sifted Saints: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notice several points in this section: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Satan, though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formidable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is still under God’s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authority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	3.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Just as Jesus intercedes for Peter, He does so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all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saints in times of testing and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temptation,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Heb. 7:25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Rom. 8:34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 John 2:1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	</a:t>
            </a: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4.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Peter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illustrated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his failure, we are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weakest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the area of our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greatest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strength.</a:t>
            </a:r>
          </a:p>
        </p:txBody>
      </p:sp>
    </p:spTree>
    <p:extLst>
      <p:ext uri="{BB962C8B-B14F-4D97-AF65-F5344CB8AC3E}">
        <p14:creationId xmlns:p14="http://schemas.microsoft.com/office/powerpoint/2010/main" val="1750682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E71194-75FB-DA9E-4E99-B4189CD17267}"/>
              </a:ext>
            </a:extLst>
          </p:cNvPr>
          <p:cNvSpPr txBox="1"/>
          <p:nvPr/>
        </p:nvSpPr>
        <p:spPr>
          <a:xfrm>
            <a:off x="685800" y="363456"/>
            <a:ext cx="7696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Bodoni MT" panose="02070603080606020203" pitchFamily="18" charset="0"/>
              </a:rPr>
              <a:t>  </a:t>
            </a:r>
            <a:r>
              <a:rPr lang="en-US" sz="3200" b="1" dirty="0">
                <a:solidFill>
                  <a:srgbClr val="C00000"/>
                </a:solidFill>
                <a:latin typeface="Bodoni MT" panose="02070603080606020203" pitchFamily="18" charset="0"/>
              </a:rPr>
              <a:t>“Sifted Saints”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22:31-38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86C4F4-0E51-7278-51FC-BCB31A416423}"/>
              </a:ext>
            </a:extLst>
          </p:cNvPr>
          <p:cNvSpPr txBox="1"/>
          <p:nvPr/>
        </p:nvSpPr>
        <p:spPr>
          <a:xfrm>
            <a:off x="495300" y="1752600"/>
            <a:ext cx="84582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About Satchels and Swords: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paints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contrast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between the time 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them out to evangelize,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Lk.9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and what they are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expect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shortly.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In quoting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Isaiah 53:12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Jesus was affirming it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applied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Him, and therefore, to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disciples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as well.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Jesus’ use of the word,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“sword”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figuratively. If we are to employ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sword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our fight, it is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spiritual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sword,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Eph. 6:10-20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2 Cor. 10:3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4578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70840</TotalTime>
  <Words>480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Bodoni MT</vt:lpstr>
      <vt:lpstr>Calibri</vt:lpstr>
      <vt:lpstr>Calibri Light</vt:lpstr>
      <vt:lpstr>Georgia</vt:lpstr>
      <vt:lpstr>Old English Text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482</cp:revision>
  <dcterms:created xsi:type="dcterms:W3CDTF">2021-01-29T17:24:21Z</dcterms:created>
  <dcterms:modified xsi:type="dcterms:W3CDTF">2022-11-06T00:00:02Z</dcterms:modified>
</cp:coreProperties>
</file>