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7"/>
  </p:notesMasterIdLst>
  <p:sldIdLst>
    <p:sldId id="256" r:id="rId2"/>
    <p:sldId id="264" r:id="rId3"/>
    <p:sldId id="257" r:id="rId4"/>
    <p:sldId id="261" r:id="rId5"/>
    <p:sldId id="265" r:id="rId6"/>
    <p:sldId id="267" r:id="rId7"/>
    <p:sldId id="266" r:id="rId8"/>
    <p:sldId id="268" r:id="rId9"/>
    <p:sldId id="258" r:id="rId10"/>
    <p:sldId id="262" r:id="rId11"/>
    <p:sldId id="270" r:id="rId12"/>
    <p:sldId id="259" r:id="rId13"/>
    <p:sldId id="263" r:id="rId14"/>
    <p:sldId id="269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2784" autoAdjust="0"/>
  </p:normalViewPr>
  <p:slideViewPr>
    <p:cSldViewPr snapToGrid="0">
      <p:cViewPr varScale="1">
        <p:scale>
          <a:sx n="41" d="100"/>
          <a:sy n="41" d="100"/>
        </p:scale>
        <p:origin x="90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Ross" userId="b8c820857ccdcb8b" providerId="LiveId" clId="{53069801-C870-466E-BC99-0C139EFCD97F}"/>
    <pc:docChg chg="undo custSel addSld delSld modSld sldOrd">
      <pc:chgData name="Ian Ross" userId="b8c820857ccdcb8b" providerId="LiveId" clId="{53069801-C870-466E-BC99-0C139EFCD97F}" dt="2023-12-10T00:14:22.333" v="3629" actId="20577"/>
      <pc:docMkLst>
        <pc:docMk/>
      </pc:docMkLst>
      <pc:sldChg chg="addSp modSp mod modNotesTx">
        <pc:chgData name="Ian Ross" userId="b8c820857ccdcb8b" providerId="LiveId" clId="{53069801-C870-466E-BC99-0C139EFCD97F}" dt="2023-12-09T23:41:37.028" v="2450" actId="20577"/>
        <pc:sldMkLst>
          <pc:docMk/>
          <pc:sldMk cId="191253690" sldId="256"/>
        </pc:sldMkLst>
        <pc:spChg chg="mod">
          <ac:chgData name="Ian Ross" userId="b8c820857ccdcb8b" providerId="LiveId" clId="{53069801-C870-466E-BC99-0C139EFCD97F}" dt="2023-12-09T18:05:22.214" v="679" actId="1076"/>
          <ac:spMkLst>
            <pc:docMk/>
            <pc:sldMk cId="191253690" sldId="256"/>
            <ac:spMk id="2" creationId="{29224527-7B48-4854-9A60-7F914C873BE2}"/>
          </ac:spMkLst>
        </pc:spChg>
        <pc:picChg chg="add mod">
          <ac:chgData name="Ian Ross" userId="b8c820857ccdcb8b" providerId="LiveId" clId="{53069801-C870-466E-BC99-0C139EFCD97F}" dt="2023-12-09T18:05:47.481" v="683" actId="14100"/>
          <ac:picMkLst>
            <pc:docMk/>
            <pc:sldMk cId="191253690" sldId="256"/>
            <ac:picMk id="3" creationId="{48B634EF-D278-BDD0-6942-5C57229A1B9A}"/>
          </ac:picMkLst>
        </pc:picChg>
      </pc:sldChg>
      <pc:sldChg chg="addSp delSp modSp mod chgLayout modNotesTx">
        <pc:chgData name="Ian Ross" userId="b8c820857ccdcb8b" providerId="LiveId" clId="{53069801-C870-466E-BC99-0C139EFCD97F}" dt="2023-12-09T23:52:00.271" v="2894" actId="20577"/>
        <pc:sldMkLst>
          <pc:docMk/>
          <pc:sldMk cId="2915900343" sldId="257"/>
        </pc:sldMkLst>
        <pc:spChg chg="del">
          <ac:chgData name="Ian Ross" userId="b8c820857ccdcb8b" providerId="LiveId" clId="{53069801-C870-466E-BC99-0C139EFCD97F}" dt="2023-12-08T21:51:04.836" v="36" actId="700"/>
          <ac:spMkLst>
            <pc:docMk/>
            <pc:sldMk cId="2915900343" sldId="257"/>
            <ac:spMk id="2" creationId="{632849E9-F30C-7CF8-EC11-C5AB62AE9229}"/>
          </ac:spMkLst>
        </pc:spChg>
        <pc:spChg chg="del">
          <ac:chgData name="Ian Ross" userId="b8c820857ccdcb8b" providerId="LiveId" clId="{53069801-C870-466E-BC99-0C139EFCD97F}" dt="2023-12-08T21:51:04.836" v="36" actId="700"/>
          <ac:spMkLst>
            <pc:docMk/>
            <pc:sldMk cId="2915900343" sldId="257"/>
            <ac:spMk id="3" creationId="{435938C3-BB1E-F0C4-E0E9-719191714CF4}"/>
          </ac:spMkLst>
        </pc:spChg>
        <pc:spChg chg="add mod ord">
          <ac:chgData name="Ian Ross" userId="b8c820857ccdcb8b" providerId="LiveId" clId="{53069801-C870-466E-BC99-0C139EFCD97F}" dt="2023-12-08T21:51:32.252" v="79" actId="20577"/>
          <ac:spMkLst>
            <pc:docMk/>
            <pc:sldMk cId="2915900343" sldId="257"/>
            <ac:spMk id="4" creationId="{4D59771A-3222-9EFF-2DF1-709E5D86D873}"/>
          </ac:spMkLst>
        </pc:spChg>
        <pc:spChg chg="del">
          <ac:chgData name="Ian Ross" userId="b8c820857ccdcb8b" providerId="LiveId" clId="{53069801-C870-466E-BC99-0C139EFCD97F}" dt="2023-12-08T21:51:04.836" v="36" actId="700"/>
          <ac:spMkLst>
            <pc:docMk/>
            <pc:sldMk cId="2915900343" sldId="257"/>
            <ac:spMk id="8" creationId="{2D7D56E7-7C17-05FE-1D9F-71C95AFF2703}"/>
          </ac:spMkLst>
        </pc:spChg>
        <pc:spChg chg="del">
          <ac:chgData name="Ian Ross" userId="b8c820857ccdcb8b" providerId="LiveId" clId="{53069801-C870-466E-BC99-0C139EFCD97F}" dt="2023-12-08T21:50:54.113" v="35" actId="21"/>
          <ac:spMkLst>
            <pc:docMk/>
            <pc:sldMk cId="2915900343" sldId="257"/>
            <ac:spMk id="9" creationId="{A1852094-407E-794B-BEFA-92FD6A3616C1}"/>
          </ac:spMkLst>
        </pc:spChg>
      </pc:sldChg>
      <pc:sldChg chg="delSp modSp mod">
        <pc:chgData name="Ian Ross" userId="b8c820857ccdcb8b" providerId="LiveId" clId="{53069801-C870-466E-BC99-0C139EFCD97F}" dt="2023-12-08T21:52:05.322" v="112" actId="20577"/>
        <pc:sldMkLst>
          <pc:docMk/>
          <pc:sldMk cId="300997138" sldId="258"/>
        </pc:sldMkLst>
        <pc:spChg chg="mod">
          <ac:chgData name="Ian Ross" userId="b8c820857ccdcb8b" providerId="LiveId" clId="{53069801-C870-466E-BC99-0C139EFCD97F}" dt="2023-12-08T21:52:05.322" v="112" actId="20577"/>
          <ac:spMkLst>
            <pc:docMk/>
            <pc:sldMk cId="300997138" sldId="258"/>
            <ac:spMk id="2" creationId="{BD105F1C-3C02-351B-CF35-C6704FC862AA}"/>
          </ac:spMkLst>
        </pc:spChg>
        <pc:spChg chg="del">
          <ac:chgData name="Ian Ross" userId="b8c820857ccdcb8b" providerId="LiveId" clId="{53069801-C870-466E-BC99-0C139EFCD97F}" dt="2023-12-08T21:51:55.045" v="82" actId="21"/>
          <ac:spMkLst>
            <pc:docMk/>
            <pc:sldMk cId="300997138" sldId="258"/>
            <ac:spMk id="3" creationId="{C4645E9C-BF63-BCB8-4263-6EE497130DB6}"/>
          </ac:spMkLst>
        </pc:spChg>
        <pc:spChg chg="del">
          <ac:chgData name="Ian Ross" userId="b8c820857ccdcb8b" providerId="LiveId" clId="{53069801-C870-466E-BC99-0C139EFCD97F}" dt="2023-12-08T21:51:51.899" v="81" actId="21"/>
          <ac:spMkLst>
            <pc:docMk/>
            <pc:sldMk cId="300997138" sldId="258"/>
            <ac:spMk id="4" creationId="{F98FE328-B8B2-F40B-EB23-F22CA3E09C27}"/>
          </ac:spMkLst>
        </pc:spChg>
        <pc:spChg chg="del">
          <ac:chgData name="Ian Ross" userId="b8c820857ccdcb8b" providerId="LiveId" clId="{53069801-C870-466E-BC99-0C139EFCD97F}" dt="2023-12-08T21:51:44.470" v="80" actId="21"/>
          <ac:spMkLst>
            <pc:docMk/>
            <pc:sldMk cId="300997138" sldId="258"/>
            <ac:spMk id="5" creationId="{5F37150F-B1D7-03D1-53F8-AD0DAF791D81}"/>
          </ac:spMkLst>
        </pc:spChg>
      </pc:sldChg>
      <pc:sldChg chg="addSp delSp modSp mod chgLayout">
        <pc:chgData name="Ian Ross" userId="b8c820857ccdcb8b" providerId="LiveId" clId="{53069801-C870-466E-BC99-0C139EFCD97F}" dt="2023-12-08T21:52:41.050" v="144" actId="20577"/>
        <pc:sldMkLst>
          <pc:docMk/>
          <pc:sldMk cId="4209327618" sldId="259"/>
        </pc:sldMkLst>
        <pc:spChg chg="del">
          <ac:chgData name="Ian Ross" userId="b8c820857ccdcb8b" providerId="LiveId" clId="{53069801-C870-466E-BC99-0C139EFCD97F}" dt="2023-12-08T21:52:29.148" v="113" actId="700"/>
          <ac:spMkLst>
            <pc:docMk/>
            <pc:sldMk cId="4209327618" sldId="259"/>
            <ac:spMk id="2" creationId="{E07C055A-A13E-C201-2D17-642EB89274E0}"/>
          </ac:spMkLst>
        </pc:spChg>
        <pc:spChg chg="del">
          <ac:chgData name="Ian Ross" userId="b8c820857ccdcb8b" providerId="LiveId" clId="{53069801-C870-466E-BC99-0C139EFCD97F}" dt="2023-12-08T21:52:29.148" v="113" actId="700"/>
          <ac:spMkLst>
            <pc:docMk/>
            <pc:sldMk cId="4209327618" sldId="259"/>
            <ac:spMk id="3" creationId="{7CD2E8E1-50F4-BAD6-64FA-21824E4F01F1}"/>
          </ac:spMkLst>
        </pc:spChg>
        <pc:spChg chg="del">
          <ac:chgData name="Ian Ross" userId="b8c820857ccdcb8b" providerId="LiveId" clId="{53069801-C870-466E-BC99-0C139EFCD97F}" dt="2023-12-08T21:52:29.148" v="113" actId="700"/>
          <ac:spMkLst>
            <pc:docMk/>
            <pc:sldMk cId="4209327618" sldId="259"/>
            <ac:spMk id="4" creationId="{B51EDCC9-4D11-E6A2-1D58-461BF662D710}"/>
          </ac:spMkLst>
        </pc:spChg>
        <pc:spChg chg="del">
          <ac:chgData name="Ian Ross" userId="b8c820857ccdcb8b" providerId="LiveId" clId="{53069801-C870-466E-BC99-0C139EFCD97F}" dt="2023-12-08T21:52:29.148" v="113" actId="700"/>
          <ac:spMkLst>
            <pc:docMk/>
            <pc:sldMk cId="4209327618" sldId="259"/>
            <ac:spMk id="5" creationId="{FAA959A2-508C-9BA7-3417-48485520F2DC}"/>
          </ac:spMkLst>
        </pc:spChg>
        <pc:spChg chg="add mod ord">
          <ac:chgData name="Ian Ross" userId="b8c820857ccdcb8b" providerId="LiveId" clId="{53069801-C870-466E-BC99-0C139EFCD97F}" dt="2023-12-08T21:52:41.050" v="144" actId="20577"/>
          <ac:spMkLst>
            <pc:docMk/>
            <pc:sldMk cId="4209327618" sldId="259"/>
            <ac:spMk id="6" creationId="{8272440E-3CAB-A94A-12CF-761C43364817}"/>
          </ac:spMkLst>
        </pc:spChg>
      </pc:sldChg>
      <pc:sldChg chg="delSp modSp mod modNotesTx">
        <pc:chgData name="Ian Ross" userId="b8c820857ccdcb8b" providerId="LiveId" clId="{53069801-C870-466E-BC99-0C139EFCD97F}" dt="2023-12-09T23:59:15.677" v="3116" actId="20577"/>
        <pc:sldMkLst>
          <pc:docMk/>
          <pc:sldMk cId="2043073587" sldId="260"/>
        </pc:sldMkLst>
        <pc:spChg chg="mod">
          <ac:chgData name="Ian Ross" userId="b8c820857ccdcb8b" providerId="LiveId" clId="{53069801-C870-466E-BC99-0C139EFCD97F}" dt="2023-12-08T21:54:42.293" v="156" actId="20577"/>
          <ac:spMkLst>
            <pc:docMk/>
            <pc:sldMk cId="2043073587" sldId="260"/>
            <ac:spMk id="2" creationId="{645DDEEC-CE89-7197-0506-87382D20136A}"/>
          </ac:spMkLst>
        </pc:spChg>
        <pc:spChg chg="mod">
          <ac:chgData name="Ian Ross" userId="b8c820857ccdcb8b" providerId="LiveId" clId="{53069801-C870-466E-BC99-0C139EFCD97F}" dt="2023-12-08T22:05:14.081" v="315" actId="20577"/>
          <ac:spMkLst>
            <pc:docMk/>
            <pc:sldMk cId="2043073587" sldId="260"/>
            <ac:spMk id="3" creationId="{9FCDE27F-E73B-F9F5-37E6-816CCE1B91D3}"/>
          </ac:spMkLst>
        </pc:spChg>
        <pc:spChg chg="mod">
          <ac:chgData name="Ian Ross" userId="b8c820857ccdcb8b" providerId="LiveId" clId="{53069801-C870-466E-BC99-0C139EFCD97F}" dt="2023-12-09T23:44:54.605" v="2523" actId="20577"/>
          <ac:spMkLst>
            <pc:docMk/>
            <pc:sldMk cId="2043073587" sldId="260"/>
            <ac:spMk id="4" creationId="{4C533402-9DEE-79BF-0AE5-0391ACDDE66C}"/>
          </ac:spMkLst>
        </pc:spChg>
        <pc:spChg chg="del">
          <ac:chgData name="Ian Ross" userId="b8c820857ccdcb8b" providerId="LiveId" clId="{53069801-C870-466E-BC99-0C139EFCD97F}" dt="2023-12-08T21:54:36.615" v="145" actId="21"/>
          <ac:spMkLst>
            <pc:docMk/>
            <pc:sldMk cId="2043073587" sldId="260"/>
            <ac:spMk id="5" creationId="{856C93FE-2A84-95C9-FCF9-7D0AFB6A5D21}"/>
          </ac:spMkLst>
        </pc:spChg>
      </pc:sldChg>
      <pc:sldChg chg="modSp mod modNotesTx">
        <pc:chgData name="Ian Ross" userId="b8c820857ccdcb8b" providerId="LiveId" clId="{53069801-C870-466E-BC99-0C139EFCD97F}" dt="2023-12-10T00:12:24.302" v="3447" actId="20577"/>
        <pc:sldMkLst>
          <pc:docMk/>
          <pc:sldMk cId="3354604602" sldId="261"/>
        </pc:sldMkLst>
        <pc:spChg chg="mod">
          <ac:chgData name="Ian Ross" userId="b8c820857ccdcb8b" providerId="LiveId" clId="{53069801-C870-466E-BC99-0C139EFCD97F}" dt="2023-12-10T00:10:04.229" v="3215" actId="207"/>
          <ac:spMkLst>
            <pc:docMk/>
            <pc:sldMk cId="3354604602" sldId="261"/>
            <ac:spMk id="6" creationId="{98E1971E-D65A-FECE-BA11-9C17CD0127D5}"/>
          </ac:spMkLst>
        </pc:spChg>
      </pc:sldChg>
      <pc:sldChg chg="modSp mod modNotesTx">
        <pc:chgData name="Ian Ross" userId="b8c820857ccdcb8b" providerId="LiveId" clId="{53069801-C870-466E-BC99-0C139EFCD97F}" dt="2023-12-09T23:50:43.902" v="2765" actId="20577"/>
        <pc:sldMkLst>
          <pc:docMk/>
          <pc:sldMk cId="1283231107" sldId="262"/>
        </pc:sldMkLst>
        <pc:spChg chg="mod">
          <ac:chgData name="Ian Ross" userId="b8c820857ccdcb8b" providerId="LiveId" clId="{53069801-C870-466E-BC99-0C139EFCD97F}" dt="2023-12-09T23:49:05.772" v="2653" actId="207"/>
          <ac:spMkLst>
            <pc:docMk/>
            <pc:sldMk cId="1283231107" sldId="262"/>
            <ac:spMk id="6" creationId="{282E2D25-0E38-A724-D850-DB845EF50B1F}"/>
          </ac:spMkLst>
        </pc:spChg>
      </pc:sldChg>
      <pc:sldChg chg="modSp mod">
        <pc:chgData name="Ian Ross" userId="b8c820857ccdcb8b" providerId="LiveId" clId="{53069801-C870-466E-BC99-0C139EFCD97F}" dt="2023-12-09T21:02:43.888" v="1547" actId="14100"/>
        <pc:sldMkLst>
          <pc:docMk/>
          <pc:sldMk cId="4089005419" sldId="263"/>
        </pc:sldMkLst>
        <pc:spChg chg="mod">
          <ac:chgData name="Ian Ross" userId="b8c820857ccdcb8b" providerId="LiveId" clId="{53069801-C870-466E-BC99-0C139EFCD97F}" dt="2023-12-09T21:02:43.888" v="1547" actId="14100"/>
          <ac:spMkLst>
            <pc:docMk/>
            <pc:sldMk cId="4089005419" sldId="263"/>
            <ac:spMk id="6" creationId="{C10120D1-F2B6-F0E2-B1F4-395D905F7A37}"/>
          </ac:spMkLst>
        </pc:spChg>
      </pc:sldChg>
      <pc:sldChg chg="delSp modSp mod modNotesTx">
        <pc:chgData name="Ian Ross" userId="b8c820857ccdcb8b" providerId="LiveId" clId="{53069801-C870-466E-BC99-0C139EFCD97F}" dt="2023-12-09T23:42:35.793" v="2517" actId="20577"/>
        <pc:sldMkLst>
          <pc:docMk/>
          <pc:sldMk cId="1594860302" sldId="264"/>
        </pc:sldMkLst>
        <pc:spChg chg="mod">
          <ac:chgData name="Ian Ross" userId="b8c820857ccdcb8b" providerId="LiveId" clId="{53069801-C870-466E-BC99-0C139EFCD97F}" dt="2023-12-08T21:50:44.357" v="34" actId="20577"/>
          <ac:spMkLst>
            <pc:docMk/>
            <pc:sldMk cId="1594860302" sldId="264"/>
            <ac:spMk id="7" creationId="{5CB48DC0-A174-3214-A16F-EDDA3D064C33}"/>
          </ac:spMkLst>
        </pc:spChg>
        <pc:spChg chg="del">
          <ac:chgData name="Ian Ross" userId="b8c820857ccdcb8b" providerId="LiveId" clId="{53069801-C870-466E-BC99-0C139EFCD97F}" dt="2023-12-08T21:50:19.902" v="0" actId="21"/>
          <ac:spMkLst>
            <pc:docMk/>
            <pc:sldMk cId="1594860302" sldId="264"/>
            <ac:spMk id="8" creationId="{EA10A169-82E4-42F0-B5EF-DA62ECDF66D9}"/>
          </ac:spMkLst>
        </pc:spChg>
      </pc:sldChg>
      <pc:sldChg chg="modSp new mod modNotesTx">
        <pc:chgData name="Ian Ross" userId="b8c820857ccdcb8b" providerId="LiveId" clId="{53069801-C870-466E-BC99-0C139EFCD97F}" dt="2023-12-10T00:09:09.147" v="3214" actId="207"/>
        <pc:sldMkLst>
          <pc:docMk/>
          <pc:sldMk cId="4197109455" sldId="265"/>
        </pc:sldMkLst>
        <pc:spChg chg="mod">
          <ac:chgData name="Ian Ross" userId="b8c820857ccdcb8b" providerId="LiveId" clId="{53069801-C870-466E-BC99-0C139EFCD97F}" dt="2023-12-10T00:09:09.147" v="3214" actId="207"/>
          <ac:spMkLst>
            <pc:docMk/>
            <pc:sldMk cId="4197109455" sldId="265"/>
            <ac:spMk id="2" creationId="{22270BD1-CBD3-F63E-DFEB-D2AE7B2D1CEE}"/>
          </ac:spMkLst>
        </pc:spChg>
      </pc:sldChg>
      <pc:sldChg chg="modSp new mod modNotesTx">
        <pc:chgData name="Ian Ross" userId="b8c820857ccdcb8b" providerId="LiveId" clId="{53069801-C870-466E-BC99-0C139EFCD97F}" dt="2023-12-10T00:14:22.333" v="3629" actId="20577"/>
        <pc:sldMkLst>
          <pc:docMk/>
          <pc:sldMk cId="1015063519" sldId="266"/>
        </pc:sldMkLst>
        <pc:spChg chg="mod">
          <ac:chgData name="Ian Ross" userId="b8c820857ccdcb8b" providerId="LiveId" clId="{53069801-C870-466E-BC99-0C139EFCD97F}" dt="2023-12-10T00:13:05.200" v="3449" actId="207"/>
          <ac:spMkLst>
            <pc:docMk/>
            <pc:sldMk cId="1015063519" sldId="266"/>
            <ac:spMk id="2" creationId="{13F7E72F-502A-2807-3361-6BEBCCC356F0}"/>
          </ac:spMkLst>
        </pc:spChg>
      </pc:sldChg>
      <pc:sldChg chg="addSp delSp modSp new mod ord setBg modClrScheme chgLayout modNotesTx">
        <pc:chgData name="Ian Ross" userId="b8c820857ccdcb8b" providerId="LiveId" clId="{53069801-C870-466E-BC99-0C139EFCD97F}" dt="2023-12-10T00:00:05.902" v="3121" actId="14100"/>
        <pc:sldMkLst>
          <pc:docMk/>
          <pc:sldMk cId="3978472547" sldId="267"/>
        </pc:sldMkLst>
        <pc:spChg chg="del mod">
          <ac:chgData name="Ian Ross" userId="b8c820857ccdcb8b" providerId="LiveId" clId="{53069801-C870-466E-BC99-0C139EFCD97F}" dt="2023-12-09T21:26:00.623" v="1658" actId="700"/>
          <ac:spMkLst>
            <pc:docMk/>
            <pc:sldMk cId="3978472547" sldId="267"/>
            <ac:spMk id="2" creationId="{9937729A-CBA6-46B0-5854-534C28936486}"/>
          </ac:spMkLst>
        </pc:spChg>
        <pc:picChg chg="add mod">
          <ac:chgData name="Ian Ross" userId="b8c820857ccdcb8b" providerId="LiveId" clId="{53069801-C870-466E-BC99-0C139EFCD97F}" dt="2023-12-09T23:59:57.385" v="3119" actId="14100"/>
          <ac:picMkLst>
            <pc:docMk/>
            <pc:sldMk cId="3978472547" sldId="267"/>
            <ac:picMk id="3" creationId="{B3B92E77-D9D7-EA6C-51D0-98DA72B692BC}"/>
          </ac:picMkLst>
        </pc:picChg>
        <pc:picChg chg="add mod">
          <ac:chgData name="Ian Ross" userId="b8c820857ccdcb8b" providerId="LiveId" clId="{53069801-C870-466E-BC99-0C139EFCD97F}" dt="2023-12-09T23:27:30.552" v="2319" actId="1076"/>
          <ac:picMkLst>
            <pc:docMk/>
            <pc:sldMk cId="3978472547" sldId="267"/>
            <ac:picMk id="4" creationId="{74A4E62B-90BA-6501-CB50-AD83067680C8}"/>
          </ac:picMkLst>
        </pc:picChg>
        <pc:picChg chg="add mod">
          <ac:chgData name="Ian Ross" userId="b8c820857ccdcb8b" providerId="LiveId" clId="{53069801-C870-466E-BC99-0C139EFCD97F}" dt="2023-12-10T00:00:05.902" v="3121" actId="14100"/>
          <ac:picMkLst>
            <pc:docMk/>
            <pc:sldMk cId="3978472547" sldId="267"/>
            <ac:picMk id="5" creationId="{BCFAD565-E540-4E59-49F7-9E7740627F18}"/>
          </ac:picMkLst>
        </pc:picChg>
        <pc:picChg chg="add mod">
          <ac:chgData name="Ian Ross" userId="b8c820857ccdcb8b" providerId="LiveId" clId="{53069801-C870-466E-BC99-0C139EFCD97F}" dt="2023-12-09T23:59:50.845" v="3118" actId="14100"/>
          <ac:picMkLst>
            <pc:docMk/>
            <pc:sldMk cId="3978472547" sldId="267"/>
            <ac:picMk id="6" creationId="{0851A325-945B-65DF-DA77-3624A7C2459A}"/>
          </ac:picMkLst>
        </pc:picChg>
      </pc:sldChg>
      <pc:sldChg chg="modSp new add del mod modNotesTx">
        <pc:chgData name="Ian Ross" userId="b8c820857ccdcb8b" providerId="LiveId" clId="{53069801-C870-466E-BC99-0C139EFCD97F}" dt="2023-12-10T00:12:55.546" v="3448" actId="207"/>
        <pc:sldMkLst>
          <pc:docMk/>
          <pc:sldMk cId="3070201780" sldId="268"/>
        </pc:sldMkLst>
        <pc:spChg chg="mod">
          <ac:chgData name="Ian Ross" userId="b8c820857ccdcb8b" providerId="LiveId" clId="{53069801-C870-466E-BC99-0C139EFCD97F}" dt="2023-12-10T00:12:55.546" v="3448" actId="207"/>
          <ac:spMkLst>
            <pc:docMk/>
            <pc:sldMk cId="3070201780" sldId="268"/>
            <ac:spMk id="2" creationId="{487DD8B3-E481-2EBD-4998-896AC487D73B}"/>
          </ac:spMkLst>
        </pc:spChg>
      </pc:sldChg>
      <pc:sldChg chg="modSp new mod modNotesTx">
        <pc:chgData name="Ian Ross" userId="b8c820857ccdcb8b" providerId="LiveId" clId="{53069801-C870-466E-BC99-0C139EFCD97F}" dt="2023-12-09T21:52:21.513" v="2109" actId="20577"/>
        <pc:sldMkLst>
          <pc:docMk/>
          <pc:sldMk cId="2379016484" sldId="269"/>
        </pc:sldMkLst>
        <pc:spChg chg="mod">
          <ac:chgData name="Ian Ross" userId="b8c820857ccdcb8b" providerId="LiveId" clId="{53069801-C870-466E-BC99-0C139EFCD97F}" dt="2023-12-09T21:51:06.563" v="1996" actId="20577"/>
          <ac:spMkLst>
            <pc:docMk/>
            <pc:sldMk cId="2379016484" sldId="269"/>
            <ac:spMk id="2" creationId="{308C2112-9C78-320A-3333-E956479C7111}"/>
          </ac:spMkLst>
        </pc:spChg>
      </pc:sldChg>
      <pc:sldChg chg="modSp new mod modNotesTx">
        <pc:chgData name="Ian Ross" userId="b8c820857ccdcb8b" providerId="LiveId" clId="{53069801-C870-466E-BC99-0C139EFCD97F}" dt="2023-12-09T23:51:02.875" v="2801" actId="20577"/>
        <pc:sldMkLst>
          <pc:docMk/>
          <pc:sldMk cId="3767324767" sldId="270"/>
        </pc:sldMkLst>
        <pc:spChg chg="mod">
          <ac:chgData name="Ian Ross" userId="b8c820857ccdcb8b" providerId="LiveId" clId="{53069801-C870-466E-BC99-0C139EFCD97F}" dt="2023-12-09T23:49:59.958" v="2723" actId="207"/>
          <ac:spMkLst>
            <pc:docMk/>
            <pc:sldMk cId="3767324767" sldId="270"/>
            <ac:spMk id="2" creationId="{D2519371-5837-42D8-12CD-83297F2F6D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18C7C-E1BA-4CFC-B608-AC6610197795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EBFF-A589-4012-883B-8F2AB7379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0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v.org/Luke+11:13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POPULAR CULTURE HAS BESTOWED GOD LIKE POWERS ON SANTA CLAUSE</a:t>
            </a:r>
          </a:p>
          <a:p>
            <a:endParaRPr lang="en-US" dirty="0"/>
          </a:p>
          <a:p>
            <a:r>
              <a:rPr lang="en-US" dirty="0"/>
              <a:t>OMNISCIENT</a:t>
            </a:r>
          </a:p>
          <a:p>
            <a:r>
              <a:rPr lang="en-US" dirty="0"/>
              <a:t>He knows when you are sleeping, He knows when your awake, he knows if </a:t>
            </a:r>
            <a:r>
              <a:rPr lang="en-US" dirty="0" err="1"/>
              <a:t>youve</a:t>
            </a:r>
            <a:r>
              <a:rPr lang="en-US" dirty="0"/>
              <a:t> been bad or good</a:t>
            </a:r>
          </a:p>
          <a:p>
            <a:endParaRPr lang="en-US" dirty="0"/>
          </a:p>
          <a:p>
            <a:r>
              <a:rPr lang="en-US" dirty="0"/>
              <a:t>POWER SHIFT SPACE AND TIME – ALL GIFTS – ONE NIGHT</a:t>
            </a:r>
          </a:p>
          <a:p>
            <a:endParaRPr lang="en-US" dirty="0"/>
          </a:p>
          <a:p>
            <a:r>
              <a:rPr lang="en-US" dirty="0"/>
              <a:t>IMMORTAL</a:t>
            </a:r>
          </a:p>
          <a:p>
            <a:endParaRPr lang="en-US" dirty="0"/>
          </a:p>
          <a:p>
            <a:r>
              <a:rPr lang="en-US" dirty="0"/>
              <a:t>ONLY GOD IS ALL POWERFUL AND ALL KNOWING – SALVATION OF MANKIND</a:t>
            </a:r>
          </a:p>
          <a:p>
            <a:r>
              <a:rPr lang="en-US" dirty="0"/>
              <a:t>CHRISTMAS IS THE PROCLAMATION OF THE POWER AND SALVATION OF OUR ALMIGHTY GOD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1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GOD’S PERFECT TIMING – HIS PROVIDENCE</a:t>
            </a:r>
          </a:p>
          <a:p>
            <a:endParaRPr lang="en-US" dirty="0"/>
          </a:p>
          <a:p>
            <a:r>
              <a:rPr lang="en-US" dirty="0"/>
              <a:t>BORN AS A MAN – UNDER THE LAW</a:t>
            </a:r>
          </a:p>
          <a:p>
            <a:endParaRPr lang="en-US" dirty="0"/>
          </a:p>
          <a:p>
            <a:r>
              <a:rPr lang="en-US" dirty="0"/>
              <a:t>REDEEM – SET US FREE FROM THE BONDAGE OF SIN</a:t>
            </a:r>
          </a:p>
          <a:p>
            <a:endParaRPr lang="en-US" dirty="0"/>
          </a:p>
          <a:p>
            <a:r>
              <a:rPr lang="en-US" dirty="0"/>
              <a:t>FULLY GOD AND FULLY MAN CAN SAVE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51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FEARS</a:t>
            </a:r>
          </a:p>
          <a:p>
            <a:endParaRPr lang="en-US" dirty="0"/>
          </a:p>
          <a:p>
            <a:r>
              <a:rPr lang="en-US" dirty="0"/>
              <a:t>WARS? HEALTH? CULTURAL DECLINE</a:t>
            </a:r>
          </a:p>
          <a:p>
            <a:endParaRPr lang="en-US" dirty="0"/>
          </a:p>
          <a:p>
            <a:r>
              <a:rPr lang="en-US" dirty="0"/>
              <a:t>NO FEAR STAND FIRM</a:t>
            </a:r>
          </a:p>
          <a:p>
            <a:endParaRPr lang="en-US" dirty="0"/>
          </a:p>
          <a:p>
            <a:r>
              <a:rPr lang="en-US" dirty="0"/>
              <a:t>UNTO US A CHILD IS BORN</a:t>
            </a:r>
          </a:p>
          <a:p>
            <a:endParaRPr lang="en-US" dirty="0"/>
          </a:p>
          <a:p>
            <a:r>
              <a:rPr lang="en-US" dirty="0"/>
              <a:t>SUFFERING SERVANT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3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BELIEVE – Believe in the Magic of Christmas</a:t>
            </a:r>
          </a:p>
          <a:p>
            <a:r>
              <a:rPr lang="en-US" dirty="0"/>
              <a:t>CHAPEL PSYCHIATRISTS</a:t>
            </a:r>
          </a:p>
          <a:p>
            <a:endParaRPr lang="en-US" dirty="0"/>
          </a:p>
          <a:p>
            <a:r>
              <a:rPr lang="en-US" dirty="0"/>
              <a:t>INSTEAD OF BELIEVING IN THE MAGIC OF CHRISTMAS</a:t>
            </a:r>
          </a:p>
          <a:p>
            <a:r>
              <a:rPr lang="en-US" dirty="0"/>
              <a:t>BELIEVE IN THE POWER OF JESUS CHRIST</a:t>
            </a:r>
          </a:p>
          <a:p>
            <a:endParaRPr lang="en-US" dirty="0"/>
          </a:p>
          <a:p>
            <a:r>
              <a:rPr lang="en-US" dirty="0"/>
              <a:t>FATHER DEMON POSSESSED SON – I BELIEVE HELP MY UNBELIEF</a:t>
            </a:r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514D47"/>
                </a:solidFill>
                <a:effectLst/>
                <a:latin typeface="Gotham A"/>
                <a:hlinkClick r:id="rId3"/>
              </a:rPr>
              <a:t>Luke 11:13</a:t>
            </a:r>
            <a:r>
              <a:rPr lang="en-US" b="0" i="0" dirty="0">
                <a:solidFill>
                  <a:srgbClr val="514D47"/>
                </a:solidFill>
                <a:effectLst/>
                <a:latin typeface="Gotham A"/>
              </a:rPr>
              <a:t> - If you then, who are evil, know how to give good gifts to your children, how much more will the heavenly Father give the Holy Spirit to those who ask him!”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DEBATED – SCIENTIFIC REASONING</a:t>
            </a:r>
          </a:p>
          <a:p>
            <a:endParaRPr lang="en-US" dirty="0"/>
          </a:p>
          <a:p>
            <a:r>
              <a:rPr lang="en-US" dirty="0"/>
              <a:t>DIFFICULT TO UNDERSTAND</a:t>
            </a:r>
          </a:p>
          <a:p>
            <a:endParaRPr lang="en-US" dirty="0"/>
          </a:p>
          <a:p>
            <a:r>
              <a:rPr lang="en-US" dirty="0"/>
              <a:t>DIFFICULT TO BELIEVE</a:t>
            </a:r>
          </a:p>
          <a:p>
            <a:endParaRPr lang="en-US" dirty="0"/>
          </a:p>
          <a:p>
            <a:r>
              <a:rPr lang="en-US" dirty="0"/>
              <a:t>ESSENTIAL TO OUR SALVATION</a:t>
            </a:r>
          </a:p>
          <a:p>
            <a:endParaRPr lang="en-US" dirty="0"/>
          </a:p>
          <a:p>
            <a:r>
              <a:rPr lang="en-US" dirty="0"/>
              <a:t>THREE REASONS – PROVIDENCE,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0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VIRGIN BIRTH – GOD ACTIVELY WORKS TO SAVE MAN</a:t>
            </a:r>
          </a:p>
          <a:p>
            <a:endParaRPr lang="en-US" dirty="0"/>
          </a:p>
          <a:p>
            <a:r>
              <a:rPr lang="en-US" dirty="0"/>
              <a:t>HE DOES WHAT WE CANNOT DO FOR OURSELVES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V16 HOW CAN JESUS BE THE SON OF MARY BUT LEGALLY THE SON OF JOSEPH</a:t>
            </a:r>
          </a:p>
          <a:p>
            <a:endParaRPr lang="en-US" dirty="0"/>
          </a:p>
          <a:p>
            <a:r>
              <a:rPr lang="en-US" dirty="0"/>
              <a:t>BETROTHAL PERIOD – LEGALLY MARRIED</a:t>
            </a:r>
          </a:p>
          <a:p>
            <a:endParaRPr lang="en-US" dirty="0"/>
          </a:p>
          <a:p>
            <a:r>
              <a:rPr lang="en-US" dirty="0"/>
              <a:t>SIN NATURE IS PASSED ON THROUGH ADAM</a:t>
            </a:r>
          </a:p>
          <a:p>
            <a:r>
              <a:rPr lang="en-US" dirty="0"/>
              <a:t>CURSE OF JEKONIAH – JOSEPH</a:t>
            </a:r>
          </a:p>
          <a:p>
            <a:endParaRPr lang="en-US" dirty="0"/>
          </a:p>
          <a:p>
            <a:r>
              <a:rPr lang="en-US" dirty="0"/>
              <a:t>JESUS DID NOT RECEIVE A SIN NATURE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3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WAS JESUS BORN OF A VIRGIN</a:t>
            </a:r>
          </a:p>
          <a:p>
            <a:endParaRPr lang="en-US" dirty="0"/>
          </a:p>
          <a:p>
            <a:r>
              <a:rPr lang="en-US" dirty="0"/>
              <a:t>IT IS A MIRACLE</a:t>
            </a:r>
          </a:p>
          <a:p>
            <a:endParaRPr lang="en-US" dirty="0"/>
          </a:p>
          <a:p>
            <a:r>
              <a:rPr lang="en-US" dirty="0"/>
              <a:t>MIRACLE BY THE WORK OF THE HOLY SPIRIT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IMPOSSIBILITY OF THE VIRGIN BIRTH – CREATED A BABY OUT OF NOTHING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CREATED THE UNIVERSE OUT OF NOTHING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WORLDWIDE FLOOD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 THE RED SEA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JESUS TO RAISE FROM THE DEAD – RESURRECTION PROVES HIS INCARNATION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 WAS A RIGHTEOUS MAN – TRULY GODS COVENANT MAN BY FAITH</a:t>
            </a:r>
          </a:p>
          <a:p>
            <a:r>
              <a:rPr lang="en-US" dirty="0"/>
              <a:t>DIRECTED BY THE WORD OF GOD</a:t>
            </a:r>
          </a:p>
          <a:p>
            <a:endParaRPr lang="en-US" dirty="0"/>
          </a:p>
          <a:p>
            <a:r>
              <a:rPr lang="en-US" dirty="0"/>
              <a:t>DO GOD’S WILL SO HE CONSIDERED – TOOK TIME TO PRAY AND CONTEMPLATE</a:t>
            </a:r>
          </a:p>
          <a:p>
            <a:endParaRPr lang="en-US" dirty="0"/>
          </a:p>
          <a:p>
            <a:r>
              <a:rPr lang="en-US" dirty="0"/>
              <a:t>PROVIDENCE OF GOD – HE REVEALS HIS WILL TO JOSEPH</a:t>
            </a:r>
          </a:p>
          <a:p>
            <a:endParaRPr lang="en-US" dirty="0"/>
          </a:p>
          <a:p>
            <a:r>
              <a:rPr lang="en-US" dirty="0"/>
              <a:t>WILL JOSEPH ACT WITH FAITH OR WITH FEAR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FERGESON –  John Flavel - PROVIDENCE OF GOD</a:t>
            </a:r>
          </a:p>
          <a:p>
            <a:endParaRPr lang="en-US" dirty="0"/>
          </a:p>
          <a:p>
            <a:r>
              <a:rPr lang="en-US" dirty="0"/>
              <a:t>PROVIDENCE IS GOD’S SOVEREIGN SUPERINTENDANCE OF ALL THINGS</a:t>
            </a:r>
          </a:p>
          <a:p>
            <a:endParaRPr lang="en-US" dirty="0"/>
          </a:p>
          <a:p>
            <a:r>
              <a:rPr lang="en-US" dirty="0"/>
              <a:t>GOD’S POWER SUSTAINS AND GUIDES HUMAN DESTINY</a:t>
            </a:r>
          </a:p>
          <a:p>
            <a:endParaRPr lang="en-US" dirty="0"/>
          </a:p>
          <a:p>
            <a:r>
              <a:rPr lang="en-US" dirty="0"/>
              <a:t>THEISM AND NATURALISM – GOD LETS THINGS GO</a:t>
            </a:r>
          </a:p>
          <a:p>
            <a:r>
              <a:rPr lang="en-US" dirty="0"/>
              <a:t>PROVIDENCE SAYS THAT GOD GUIDES AND IS ACTIVELY INVOLVED IN HUMAN HISTORY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9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– YAHWEH SAVES</a:t>
            </a:r>
          </a:p>
          <a:p>
            <a:endParaRPr lang="en-US" dirty="0"/>
          </a:p>
          <a:p>
            <a:r>
              <a:rPr lang="en-US" dirty="0"/>
              <a:t>HIS PEOPLE</a:t>
            </a:r>
          </a:p>
          <a:p>
            <a:endParaRPr lang="en-US" dirty="0"/>
          </a:p>
          <a:p>
            <a:r>
              <a:rPr lang="en-US" dirty="0"/>
              <a:t>FROM SIN AND SEPARATION FROM GOD</a:t>
            </a:r>
          </a:p>
          <a:p>
            <a:endParaRPr lang="en-US" dirty="0"/>
          </a:p>
          <a:p>
            <a:r>
              <a:rPr lang="en-US" dirty="0"/>
              <a:t>SINLESS AND GOD HIMSELF – BORN OF GOD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EBFF-A589-4012-883B-8F2AB7379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9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983" y="826565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6195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551474"/>
            <a:ext cx="10353762" cy="4058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6195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36195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340825"/>
            <a:ext cx="10353762" cy="970450"/>
          </a:xfrm>
        </p:spPr>
        <p:txBody>
          <a:bodyPr/>
          <a:lstStyle>
            <a:lvl2pPr marL="450000" indent="0">
              <a:buNone/>
              <a:defRPr/>
            </a:lvl2pPr>
            <a:lvl3pPr marL="810000" indent="0">
              <a:buNone/>
              <a:defRPr/>
            </a:lvl3pPr>
            <a:lvl4pPr marL="1170000" indent="0">
              <a:buNone/>
              <a:defRPr/>
            </a:lvl4pPr>
            <a:lvl5pPr marL="145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AB4BFD-1388-487C-8881-39D7A3B8EEF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3795" y="2311275"/>
            <a:ext cx="10353762" cy="970450"/>
          </a:xfrm>
        </p:spPr>
        <p:txBody>
          <a:bodyPr/>
          <a:lstStyle>
            <a:lvl2pPr marL="450000" indent="0">
              <a:buNone/>
              <a:defRPr/>
            </a:lvl2pPr>
            <a:lvl3pPr marL="810000" indent="0">
              <a:buNone/>
              <a:defRPr/>
            </a:lvl3pPr>
            <a:lvl4pPr marL="1170000" indent="0">
              <a:buNone/>
              <a:defRPr/>
            </a:lvl4pPr>
            <a:lvl5pPr marL="145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5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807" y="505100"/>
            <a:ext cx="10353762" cy="831642"/>
          </a:xfrm>
        </p:spPr>
        <p:txBody>
          <a:bodyPr/>
          <a:lstStyle>
            <a:lvl2pPr marL="450000" indent="0">
              <a:buNone/>
              <a:defRPr/>
            </a:lvl2pPr>
            <a:lvl3pPr marL="810000" indent="0">
              <a:buNone/>
              <a:defRPr/>
            </a:lvl3pPr>
            <a:lvl4pPr marL="1170000" indent="0">
              <a:buNone/>
              <a:defRPr/>
            </a:lvl4pPr>
            <a:lvl5pPr marL="145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D5ED63-3B9A-41EC-BFF6-4FD94C167C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47807" y="1336742"/>
            <a:ext cx="10353762" cy="831642"/>
          </a:xfrm>
        </p:spPr>
        <p:txBody>
          <a:bodyPr/>
          <a:lstStyle>
            <a:lvl2pPr marL="450000" indent="0">
              <a:buNone/>
              <a:defRPr/>
            </a:lvl2pPr>
            <a:lvl3pPr marL="810000" indent="0">
              <a:buNone/>
              <a:defRPr/>
            </a:lvl3pPr>
            <a:lvl4pPr marL="1170000" indent="0">
              <a:buNone/>
              <a:defRPr/>
            </a:lvl4pPr>
            <a:lvl5pPr marL="145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4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6E544-5694-42E1-9F2B-191A1CDF1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386499"/>
            <a:ext cx="10925665" cy="5938887"/>
          </a:xfrm>
        </p:spPr>
        <p:txBody>
          <a:bodyPr/>
          <a:lstStyle>
            <a:lvl2pPr marL="45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7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725" y="408517"/>
            <a:ext cx="9590550" cy="1828813"/>
          </a:xfrm>
        </p:spPr>
        <p:txBody>
          <a:bodyPr anchor="b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2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2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8E36636D-D922-432D-A958-524484B5923D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61" r:id="rId3"/>
    <p:sldLayoutId id="2147483863" r:id="rId4"/>
    <p:sldLayoutId id="2147483862" r:id="rId5"/>
    <p:sldLayoutId id="2147483860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2" r:id="rId14"/>
    <p:sldLayoutId id="2147483853" r:id="rId15"/>
    <p:sldLayoutId id="2147483854" r:id="rId16"/>
    <p:sldLayoutId id="2147483855" r:id="rId17"/>
    <p:sldLayoutId id="2147483858" r:id="rId18"/>
    <p:sldLayoutId id="2147483859" r:id="rId19"/>
    <p:sldLayoutId id="2147483850" r:id="rId20"/>
    <p:sldLayoutId id="214748385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5400" b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Bahnschrift" panose="020B0502040204020203" pitchFamily="34" charset="0"/>
          <a:ea typeface="+mj-ea"/>
          <a:cs typeface="Bahnschrift" panose="020B05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4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Bahnschrift" panose="020B0502040204020203" pitchFamily="34" charset="0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3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Bahnschrift" panose="020B0502040204020203" pitchFamily="34" charset="0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Bahnschrift" panose="020B0502040204020203" pitchFamily="34" charset="0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Bahnschrift" panose="020B0502040204020203" pitchFamily="34" charset="0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Bahnschrift" panose="020B0502040204020203" pitchFamily="34" charset="0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4527-7B48-4854-9A60-7F914C87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392613"/>
            <a:ext cx="9440034" cy="955740"/>
          </a:xfrm>
        </p:spPr>
        <p:txBody>
          <a:bodyPr/>
          <a:lstStyle/>
          <a:p>
            <a:r>
              <a:rPr lang="en-US" dirty="0"/>
              <a:t>Matthew 1:18-25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634EF-D278-BDD0-6942-5C57229A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868"/>
            <a:ext cx="12192000" cy="56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E2D25-0E38-A724-D850-DB845EF5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1" y="386499"/>
            <a:ext cx="8839946" cy="5938887"/>
          </a:xfrm>
        </p:spPr>
        <p:txBody>
          <a:bodyPr/>
          <a:lstStyle/>
          <a:p>
            <a:pPr marL="36900" indent="0">
              <a:buNone/>
            </a:pPr>
            <a:r>
              <a:rPr lang="en-US" sz="4800" dirty="0"/>
              <a:t>MATTHEW 1:21 ESV</a:t>
            </a:r>
          </a:p>
          <a:p>
            <a:pPr marL="36900" indent="0">
              <a:buNone/>
            </a:pPr>
            <a:r>
              <a:rPr lang="en-US" dirty="0"/>
              <a:t>She will bear a son, and you shall call his name </a:t>
            </a:r>
            <a:r>
              <a:rPr lang="en-US" dirty="0">
                <a:solidFill>
                  <a:srgbClr val="FFFF00"/>
                </a:solidFill>
              </a:rPr>
              <a:t>Jesus</a:t>
            </a:r>
            <a:r>
              <a:rPr lang="en-US" dirty="0"/>
              <a:t>, for he will </a:t>
            </a:r>
            <a:r>
              <a:rPr lang="en-US" dirty="0">
                <a:solidFill>
                  <a:srgbClr val="FFFF00"/>
                </a:solidFill>
              </a:rPr>
              <a:t>save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his people </a:t>
            </a:r>
            <a:r>
              <a:rPr lang="en-US" dirty="0"/>
              <a:t>from </a:t>
            </a:r>
            <a:r>
              <a:rPr lang="en-US" dirty="0">
                <a:solidFill>
                  <a:srgbClr val="FFFF00"/>
                </a:solidFill>
              </a:rPr>
              <a:t>their sins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2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519371-5837-42D8-12CD-83297F2F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386499"/>
            <a:ext cx="8715959" cy="5938887"/>
          </a:xfrm>
        </p:spPr>
        <p:txBody>
          <a:bodyPr/>
          <a:lstStyle/>
          <a:p>
            <a:pPr marL="36900" indent="0">
              <a:buNone/>
            </a:pPr>
            <a:r>
              <a:rPr lang="en-US" sz="4800" dirty="0"/>
              <a:t>GALATIANS 4:4–5 ESV</a:t>
            </a:r>
          </a:p>
          <a:p>
            <a:pPr marL="36900" indent="0">
              <a:buNone/>
            </a:pPr>
            <a:r>
              <a:rPr lang="en-US" dirty="0"/>
              <a:t>But when the </a:t>
            </a:r>
            <a:r>
              <a:rPr lang="en-US" dirty="0">
                <a:solidFill>
                  <a:srgbClr val="FFFF00"/>
                </a:solidFill>
              </a:rPr>
              <a:t>fullness of time </a:t>
            </a:r>
            <a:r>
              <a:rPr lang="en-US" dirty="0"/>
              <a:t>had come, God sent forth his Son, </a:t>
            </a:r>
            <a:r>
              <a:rPr lang="en-US" dirty="0">
                <a:solidFill>
                  <a:srgbClr val="FFFF00"/>
                </a:solidFill>
              </a:rPr>
              <a:t>born of woman</a:t>
            </a:r>
            <a:r>
              <a:rPr lang="en-US" dirty="0"/>
              <a:t>, born under the law, </a:t>
            </a:r>
            <a:r>
              <a:rPr lang="en-US" dirty="0">
                <a:solidFill>
                  <a:srgbClr val="FFFF00"/>
                </a:solidFill>
              </a:rPr>
              <a:t>to redeem </a:t>
            </a:r>
            <a:r>
              <a:rPr lang="en-US" dirty="0"/>
              <a:t>those who were under the law,</a:t>
            </a:r>
          </a:p>
        </p:txBody>
      </p:sp>
    </p:spTree>
    <p:extLst>
      <p:ext uri="{BB962C8B-B14F-4D97-AF65-F5344CB8AC3E}">
        <p14:creationId xmlns:p14="http://schemas.microsoft.com/office/powerpoint/2010/main" val="37673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72440E-3CAB-A94A-12CF-761C4336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Fulfills God’s Prophecy</a:t>
            </a:r>
          </a:p>
        </p:txBody>
      </p:sp>
    </p:spTree>
    <p:extLst>
      <p:ext uri="{BB962C8B-B14F-4D97-AF65-F5344CB8AC3E}">
        <p14:creationId xmlns:p14="http://schemas.microsoft.com/office/powerpoint/2010/main" val="42093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120D1-F2B6-F0E2-B1F4-395D905F7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1" y="386499"/>
            <a:ext cx="8529980" cy="5938887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MATTHEW 1:22–23 ESV</a:t>
            </a:r>
          </a:p>
          <a:p>
            <a:pPr marL="36900" indent="0" algn="ctr">
              <a:buNone/>
            </a:pPr>
            <a:r>
              <a:rPr lang="en-US" dirty="0"/>
              <a:t>All this took place to fulfill what the Lord had spoken by the prophet: “Behold, the virgin shall conceive and bear a son, and they shall call his name Immanuel” (which means, God with us).</a:t>
            </a:r>
          </a:p>
        </p:txBody>
      </p:sp>
    </p:spTree>
    <p:extLst>
      <p:ext uri="{BB962C8B-B14F-4D97-AF65-F5344CB8AC3E}">
        <p14:creationId xmlns:p14="http://schemas.microsoft.com/office/powerpoint/2010/main" val="40890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8C2112-9C78-320A-3333-E956479C7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ISAIAH 7:10-17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ISAIAH 8:3-4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ISAIAH 9:2, 6-7</a:t>
            </a:r>
          </a:p>
        </p:txBody>
      </p:sp>
    </p:spTree>
    <p:extLst>
      <p:ext uri="{BB962C8B-B14F-4D97-AF65-F5344CB8AC3E}">
        <p14:creationId xmlns:p14="http://schemas.microsoft.com/office/powerpoint/2010/main" val="23790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DEEC-CE89-7197-0506-87382D20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DE27F-E73B-F9F5-37E6-816CCE1B91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3795" y="1340825"/>
            <a:ext cx="10353762" cy="970450"/>
          </a:xfrm>
        </p:spPr>
        <p:txBody>
          <a:bodyPr/>
          <a:lstStyle/>
          <a:p>
            <a:r>
              <a:rPr lang="en-US" dirty="0"/>
              <a:t> How Is Your Faith Today?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33402-9DEE-79BF-0AE5-0391ACDDE6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3795" y="2311275"/>
            <a:ext cx="10353762" cy="970450"/>
          </a:xfrm>
        </p:spPr>
        <p:txBody>
          <a:bodyPr/>
          <a:lstStyle/>
          <a:p>
            <a:r>
              <a:rPr lang="en-US" dirty="0"/>
              <a:t> Pray For Faith</a:t>
            </a:r>
          </a:p>
        </p:txBody>
      </p:sp>
    </p:spTree>
    <p:extLst>
      <p:ext uri="{BB962C8B-B14F-4D97-AF65-F5344CB8AC3E}">
        <p14:creationId xmlns:p14="http://schemas.microsoft.com/office/powerpoint/2010/main" val="20430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B48DC0-A174-3214-A16F-EDDA3D064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Is The Virgin Birth</a:t>
            </a:r>
            <a:br>
              <a:rPr lang="en-US" dirty="0"/>
            </a:br>
            <a:r>
              <a:rPr lang="en-US" dirty="0"/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15948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59771A-3222-9EFF-2DF1-709E5D86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61949"/>
            <a:ext cx="10353762" cy="1861487"/>
          </a:xfrm>
        </p:spPr>
        <p:txBody>
          <a:bodyPr>
            <a:normAutofit/>
          </a:bodyPr>
          <a:lstStyle/>
          <a:p>
            <a:r>
              <a:rPr lang="en-US" dirty="0"/>
              <a:t>It Demonstrates </a:t>
            </a:r>
            <a:br>
              <a:rPr lang="en-US" dirty="0"/>
            </a:br>
            <a:r>
              <a:rPr lang="en-US" dirty="0"/>
              <a:t>God’s Providence</a:t>
            </a:r>
          </a:p>
        </p:txBody>
      </p:sp>
    </p:spTree>
    <p:extLst>
      <p:ext uri="{BB962C8B-B14F-4D97-AF65-F5344CB8AC3E}">
        <p14:creationId xmlns:p14="http://schemas.microsoft.com/office/powerpoint/2010/main" val="29159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1971E-D65A-FECE-BA11-9C17CD012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386499"/>
            <a:ext cx="8390495" cy="5938887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4800" dirty="0"/>
              <a:t>MATTHEW 1:18 ESV</a:t>
            </a:r>
          </a:p>
          <a:p>
            <a:pPr marL="36900" indent="0" algn="ctr">
              <a:buNone/>
            </a:pPr>
            <a:r>
              <a:rPr lang="en-US" dirty="0"/>
              <a:t>Now the birth of Jesus Christ took place </a:t>
            </a:r>
            <a:r>
              <a:rPr lang="en-US" dirty="0">
                <a:solidFill>
                  <a:srgbClr val="FFFF00"/>
                </a:solidFill>
              </a:rPr>
              <a:t>in this way</a:t>
            </a:r>
            <a:r>
              <a:rPr lang="en-US" dirty="0"/>
              <a:t>. When his mother Mary had been betrothed to Joseph,</a:t>
            </a:r>
          </a:p>
        </p:txBody>
      </p:sp>
    </p:spTree>
    <p:extLst>
      <p:ext uri="{BB962C8B-B14F-4D97-AF65-F5344CB8AC3E}">
        <p14:creationId xmlns:p14="http://schemas.microsoft.com/office/powerpoint/2010/main" val="33546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270BD1-CBD3-F63E-DFEB-D2AE7B2D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386499"/>
            <a:ext cx="8467987" cy="5938887"/>
          </a:xfrm>
        </p:spPr>
        <p:txBody>
          <a:bodyPr/>
          <a:lstStyle/>
          <a:p>
            <a:pPr marL="36900" indent="0">
              <a:buNone/>
            </a:pPr>
            <a:r>
              <a:rPr lang="en-US" dirty="0"/>
              <a:t>before they came together she was found to be with child </a:t>
            </a:r>
            <a:r>
              <a:rPr lang="en-US" dirty="0">
                <a:solidFill>
                  <a:srgbClr val="FFFF00"/>
                </a:solidFill>
              </a:rPr>
              <a:t>from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41971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92E77-D9D7-EA6C-51D0-98DA72B6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7" y="170481"/>
            <a:ext cx="4417016" cy="360997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A4E62B-90BA-6501-CB50-AD830676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887" y="170481"/>
            <a:ext cx="4514850" cy="360997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AD565-E540-4E59-49F7-9E7740627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89" y="3780455"/>
            <a:ext cx="4672497" cy="278872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1A325-945B-65DF-DA77-3624A7C24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308" y="3780456"/>
            <a:ext cx="4982305" cy="278872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84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F7E72F-502A-2807-3361-6BEBCCC35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386499"/>
            <a:ext cx="8003037" cy="5938887"/>
          </a:xfrm>
        </p:spPr>
        <p:txBody>
          <a:bodyPr>
            <a:normAutofit lnSpcReduction="10000"/>
          </a:bodyPr>
          <a:lstStyle/>
          <a:p>
            <a:pPr marL="36900" indent="0" algn="ctr">
              <a:buNone/>
            </a:pPr>
            <a:r>
              <a:rPr lang="en-US" sz="4800" dirty="0"/>
              <a:t>MATTHEW 1:20 ESV</a:t>
            </a:r>
          </a:p>
          <a:p>
            <a:pPr marL="36900" indent="0" algn="ctr">
              <a:buNone/>
            </a:pPr>
            <a:r>
              <a:rPr lang="en-US" dirty="0"/>
              <a:t>But as </a:t>
            </a:r>
            <a:r>
              <a:rPr lang="en-US" dirty="0">
                <a:solidFill>
                  <a:srgbClr val="FFFF00"/>
                </a:solidFill>
              </a:rPr>
              <a:t>he considered </a:t>
            </a:r>
            <a:r>
              <a:rPr lang="en-US" dirty="0"/>
              <a:t>these things, behold, an angel of the Lord appeared to him in a dream, saying, “Joseph, son of David, </a:t>
            </a:r>
            <a:r>
              <a:rPr lang="en-US" dirty="0">
                <a:solidFill>
                  <a:srgbClr val="FFFF00"/>
                </a:solidFill>
              </a:rPr>
              <a:t>do not fear</a:t>
            </a:r>
            <a:r>
              <a:rPr lang="en-US" dirty="0"/>
              <a:t> to take Mary as your wife, for that which is conceived in her is from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10150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7DD8B3-E481-2EBD-4998-896AC487D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1" y="386499"/>
            <a:ext cx="8622970" cy="5938887"/>
          </a:xfrm>
        </p:spPr>
        <p:txBody>
          <a:bodyPr/>
          <a:lstStyle/>
          <a:p>
            <a:pPr marL="36900" indent="0">
              <a:buNone/>
            </a:pPr>
            <a:r>
              <a:rPr lang="en-US" dirty="0"/>
              <a:t>Pray for illumination and direction in the way you should go. </a:t>
            </a:r>
            <a:r>
              <a:rPr lang="en-US" dirty="0">
                <a:solidFill>
                  <a:srgbClr val="FFFF00"/>
                </a:solidFill>
              </a:rPr>
              <a:t>Follow Providence </a:t>
            </a:r>
            <a:r>
              <a:rPr lang="en-US" dirty="0"/>
              <a:t>as far as it agrees with the word, and no further.</a:t>
            </a:r>
          </a:p>
        </p:txBody>
      </p:sp>
    </p:spTree>
    <p:extLst>
      <p:ext uri="{BB962C8B-B14F-4D97-AF65-F5344CB8AC3E}">
        <p14:creationId xmlns:p14="http://schemas.microsoft.com/office/powerpoint/2010/main" val="30702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5F1C-3C02-351B-CF35-C6704FC86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Essential To God’s Plan</a:t>
            </a:r>
          </a:p>
        </p:txBody>
      </p:sp>
    </p:spTree>
    <p:extLst>
      <p:ext uri="{BB962C8B-B14F-4D97-AF65-F5344CB8AC3E}">
        <p14:creationId xmlns:p14="http://schemas.microsoft.com/office/powerpoint/2010/main" val="3009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9A8134-BA41-44AA-8C31-0C3CD3EFDA6E}" vid="{E0F6B406-30E5-4302-98FF-312343E88B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Christmas 2023</Template>
  <TotalTime>1590</TotalTime>
  <Words>727</Words>
  <Application>Microsoft Office PowerPoint</Application>
  <PresentationFormat>Widescreen</PresentationFormat>
  <Paragraphs>128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Bahnschrift</vt:lpstr>
      <vt:lpstr>Calibri</vt:lpstr>
      <vt:lpstr>Calisto MT</vt:lpstr>
      <vt:lpstr>Gotham A</vt:lpstr>
      <vt:lpstr>Wingdings</vt:lpstr>
      <vt:lpstr>Wingdings 2</vt:lpstr>
      <vt:lpstr>Slate</vt:lpstr>
      <vt:lpstr>Matthew 1:18-25</vt:lpstr>
      <vt:lpstr>Why Is The Virgin Birth Important?</vt:lpstr>
      <vt:lpstr>It Demonstrates  God’s Providence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Is Essential To God’s Plan</vt:lpstr>
      <vt:lpstr>PowerPoint Presentation</vt:lpstr>
      <vt:lpstr>PowerPoint Presentation</vt:lpstr>
      <vt:lpstr>It Fulfills God’s Prophecy</vt:lpstr>
      <vt:lpstr>PowerPoint Presentation</vt:lpstr>
      <vt:lpstr>PowerPoint Presentation</vt:lpstr>
      <vt:lpstr>Application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Ross</dc:creator>
  <cp:lastModifiedBy>Ian Ross</cp:lastModifiedBy>
  <cp:revision>2</cp:revision>
  <dcterms:created xsi:type="dcterms:W3CDTF">2023-12-08T21:44:23Z</dcterms:created>
  <dcterms:modified xsi:type="dcterms:W3CDTF">2023-12-10T00:14:53Z</dcterms:modified>
</cp:coreProperties>
</file>