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0" r:id="rId4"/>
    <p:sldId id="264" r:id="rId5"/>
    <p:sldId id="265" r:id="rId6"/>
    <p:sldId id="261" r:id="rId7"/>
    <p:sldId id="267" r:id="rId8"/>
    <p:sldId id="262" r:id="rId9"/>
    <p:sldId id="268" r:id="rId10"/>
    <p:sldId id="270" r:id="rId11"/>
    <p:sldId id="271" r:id="rId12"/>
    <p:sldId id="269" r:id="rId13"/>
    <p:sldId id="272" r:id="rId14"/>
    <p:sldId id="257" r:id="rId15"/>
    <p:sldId id="258" r:id="rId16"/>
    <p:sldId id="259" r:id="rId17"/>
    <p:sldId id="26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an" userId="b8c820857ccdcb8b" providerId="LiveId" clId="{09A6F7C6-A950-4FFC-8C32-52A038A94FA8}"/>
    <pc:docChg chg="undo custSel addSld modSld sldOrd">
      <pc:chgData name="Ian" userId="b8c820857ccdcb8b" providerId="LiveId" clId="{09A6F7C6-A950-4FFC-8C32-52A038A94FA8}" dt="2022-01-09T03:54:55.484" v="2573" actId="20577"/>
      <pc:docMkLst>
        <pc:docMk/>
      </pc:docMkLst>
      <pc:sldChg chg="modSp mod">
        <pc:chgData name="Ian" userId="b8c820857ccdcb8b" providerId="LiveId" clId="{09A6F7C6-A950-4FFC-8C32-52A038A94FA8}" dt="2022-01-09T03:50:50.133" v="2549" actId="20577"/>
        <pc:sldMkLst>
          <pc:docMk/>
          <pc:sldMk cId="793161438" sldId="257"/>
        </pc:sldMkLst>
        <pc:spChg chg="mod">
          <ac:chgData name="Ian" userId="b8c820857ccdcb8b" providerId="LiveId" clId="{09A6F7C6-A950-4FFC-8C32-52A038A94FA8}" dt="2022-01-09T03:50:50.133" v="2549" actId="20577"/>
          <ac:spMkLst>
            <pc:docMk/>
            <pc:sldMk cId="793161438" sldId="257"/>
            <ac:spMk id="4" creationId="{98E7A2FE-8A28-4605-8583-D4A3E65CF21D}"/>
          </ac:spMkLst>
        </pc:spChg>
      </pc:sldChg>
      <pc:sldChg chg="modSp mod">
        <pc:chgData name="Ian" userId="b8c820857ccdcb8b" providerId="LiveId" clId="{09A6F7C6-A950-4FFC-8C32-52A038A94FA8}" dt="2022-01-06T23:39:11.714" v="520" actId="20577"/>
        <pc:sldMkLst>
          <pc:docMk/>
          <pc:sldMk cId="22122178" sldId="258"/>
        </pc:sldMkLst>
        <pc:spChg chg="mod">
          <ac:chgData name="Ian" userId="b8c820857ccdcb8b" providerId="LiveId" clId="{09A6F7C6-A950-4FFC-8C32-52A038A94FA8}" dt="2022-01-06T23:39:11.714" v="520" actId="20577"/>
          <ac:spMkLst>
            <pc:docMk/>
            <pc:sldMk cId="22122178" sldId="258"/>
            <ac:spMk id="2" creationId="{C601CA34-92DC-435E-A998-BAA97B530E90}"/>
          </ac:spMkLst>
        </pc:spChg>
      </pc:sldChg>
      <pc:sldChg chg="modSp mod">
        <pc:chgData name="Ian" userId="b8c820857ccdcb8b" providerId="LiveId" clId="{09A6F7C6-A950-4FFC-8C32-52A038A94FA8}" dt="2022-01-06T23:26:39.073" v="459" actId="20577"/>
        <pc:sldMkLst>
          <pc:docMk/>
          <pc:sldMk cId="3116738373" sldId="259"/>
        </pc:sldMkLst>
        <pc:spChg chg="mod">
          <ac:chgData name="Ian" userId="b8c820857ccdcb8b" providerId="LiveId" clId="{09A6F7C6-A950-4FFC-8C32-52A038A94FA8}" dt="2022-01-06T23:26:39.073" v="459" actId="20577"/>
          <ac:spMkLst>
            <pc:docMk/>
            <pc:sldMk cId="3116738373" sldId="259"/>
            <ac:spMk id="2" creationId="{EC6C77D2-6B94-48B2-AC51-62B90A045B67}"/>
          </ac:spMkLst>
        </pc:spChg>
      </pc:sldChg>
      <pc:sldChg chg="modSp mod">
        <pc:chgData name="Ian" userId="b8c820857ccdcb8b" providerId="LiveId" clId="{09A6F7C6-A950-4FFC-8C32-52A038A94FA8}" dt="2022-01-07T15:35:45.626" v="700" actId="20577"/>
        <pc:sldMkLst>
          <pc:docMk/>
          <pc:sldMk cId="956329577" sldId="260"/>
        </pc:sldMkLst>
        <pc:spChg chg="mod">
          <ac:chgData name="Ian" userId="b8c820857ccdcb8b" providerId="LiveId" clId="{09A6F7C6-A950-4FFC-8C32-52A038A94FA8}" dt="2022-01-07T15:35:45.626" v="700" actId="20577"/>
          <ac:spMkLst>
            <pc:docMk/>
            <pc:sldMk cId="956329577" sldId="260"/>
            <ac:spMk id="3" creationId="{C61140B0-7306-49CF-87FB-B432226E3C52}"/>
          </ac:spMkLst>
        </pc:spChg>
      </pc:sldChg>
      <pc:sldChg chg="modSp mod">
        <pc:chgData name="Ian" userId="b8c820857ccdcb8b" providerId="LiveId" clId="{09A6F7C6-A950-4FFC-8C32-52A038A94FA8}" dt="2022-01-09T03:54:55.484" v="2573" actId="20577"/>
        <pc:sldMkLst>
          <pc:docMk/>
          <pc:sldMk cId="1174694978" sldId="261"/>
        </pc:sldMkLst>
        <pc:spChg chg="mod">
          <ac:chgData name="Ian" userId="b8c820857ccdcb8b" providerId="LiveId" clId="{09A6F7C6-A950-4FFC-8C32-52A038A94FA8}" dt="2022-01-09T03:54:55.484" v="2573" actId="20577"/>
          <ac:spMkLst>
            <pc:docMk/>
            <pc:sldMk cId="1174694978" sldId="261"/>
            <ac:spMk id="3" creationId="{6C1FB4B0-3086-49DA-B06E-52829ADBD520}"/>
          </ac:spMkLst>
        </pc:spChg>
      </pc:sldChg>
      <pc:sldChg chg="modSp mod">
        <pc:chgData name="Ian" userId="b8c820857ccdcb8b" providerId="LiveId" clId="{09A6F7C6-A950-4FFC-8C32-52A038A94FA8}" dt="2022-01-06T23:10:59.527" v="67" actId="20577"/>
        <pc:sldMkLst>
          <pc:docMk/>
          <pc:sldMk cId="3582437582" sldId="262"/>
        </pc:sldMkLst>
        <pc:spChg chg="mod">
          <ac:chgData name="Ian" userId="b8c820857ccdcb8b" providerId="LiveId" clId="{09A6F7C6-A950-4FFC-8C32-52A038A94FA8}" dt="2022-01-06T23:10:59.527" v="67" actId="20577"/>
          <ac:spMkLst>
            <pc:docMk/>
            <pc:sldMk cId="3582437582" sldId="262"/>
            <ac:spMk id="3" creationId="{4A0791BD-50A3-499B-8F38-0B9F9B02ACFB}"/>
          </ac:spMkLst>
        </pc:spChg>
      </pc:sldChg>
      <pc:sldChg chg="modSp mod">
        <pc:chgData name="Ian" userId="b8c820857ccdcb8b" providerId="LiveId" clId="{09A6F7C6-A950-4FFC-8C32-52A038A94FA8}" dt="2022-01-06T23:17:23.518" v="78" actId="20577"/>
        <pc:sldMkLst>
          <pc:docMk/>
          <pc:sldMk cId="1720504154" sldId="263"/>
        </pc:sldMkLst>
        <pc:spChg chg="mod">
          <ac:chgData name="Ian" userId="b8c820857ccdcb8b" providerId="LiveId" clId="{09A6F7C6-A950-4FFC-8C32-52A038A94FA8}" dt="2022-01-06T23:17:23.518" v="78" actId="20577"/>
          <ac:spMkLst>
            <pc:docMk/>
            <pc:sldMk cId="1720504154" sldId="263"/>
            <ac:spMk id="2" creationId="{7B8E7E5B-A057-403D-8BB1-C0746E9AED58}"/>
          </ac:spMkLst>
        </pc:spChg>
      </pc:sldChg>
      <pc:sldChg chg="addSp delSp modSp new mod modClrScheme chgLayout">
        <pc:chgData name="Ian" userId="b8c820857ccdcb8b" providerId="LiveId" clId="{09A6F7C6-A950-4FFC-8C32-52A038A94FA8}" dt="2022-01-07T15:51:36.359" v="857" actId="20577"/>
        <pc:sldMkLst>
          <pc:docMk/>
          <pc:sldMk cId="1046206535" sldId="264"/>
        </pc:sldMkLst>
        <pc:spChg chg="del">
          <ac:chgData name="Ian" userId="b8c820857ccdcb8b" providerId="LiveId" clId="{09A6F7C6-A950-4FFC-8C32-52A038A94FA8}" dt="2022-01-07T15:48:15.760" v="702" actId="700"/>
          <ac:spMkLst>
            <pc:docMk/>
            <pc:sldMk cId="1046206535" sldId="264"/>
            <ac:spMk id="2" creationId="{4F0449F7-B370-4710-993B-63B9BE8E48A9}"/>
          </ac:spMkLst>
        </pc:spChg>
        <pc:spChg chg="del mod ord">
          <ac:chgData name="Ian" userId="b8c820857ccdcb8b" providerId="LiveId" clId="{09A6F7C6-A950-4FFC-8C32-52A038A94FA8}" dt="2022-01-07T15:48:15.760" v="702" actId="700"/>
          <ac:spMkLst>
            <pc:docMk/>
            <pc:sldMk cId="1046206535" sldId="264"/>
            <ac:spMk id="3" creationId="{144AE866-4450-4BD8-B714-B211C54F27A0}"/>
          </ac:spMkLst>
        </pc:spChg>
        <pc:spChg chg="add mod ord">
          <ac:chgData name="Ian" userId="b8c820857ccdcb8b" providerId="LiveId" clId="{09A6F7C6-A950-4FFC-8C32-52A038A94FA8}" dt="2022-01-07T15:51:36.359" v="857" actId="20577"/>
          <ac:spMkLst>
            <pc:docMk/>
            <pc:sldMk cId="1046206535" sldId="264"/>
            <ac:spMk id="4" creationId="{292BA39C-60C8-4F60-B689-EEF0D9CA84B0}"/>
          </ac:spMkLst>
        </pc:spChg>
      </pc:sldChg>
      <pc:sldChg chg="modSp new mod">
        <pc:chgData name="Ian" userId="b8c820857ccdcb8b" providerId="LiveId" clId="{09A6F7C6-A950-4FFC-8C32-52A038A94FA8}" dt="2022-01-09T00:13:17.020" v="1257" actId="20577"/>
        <pc:sldMkLst>
          <pc:docMk/>
          <pc:sldMk cId="899323049" sldId="265"/>
        </pc:sldMkLst>
        <pc:spChg chg="mod">
          <ac:chgData name="Ian" userId="b8c820857ccdcb8b" providerId="LiveId" clId="{09A6F7C6-A950-4FFC-8C32-52A038A94FA8}" dt="2022-01-09T00:13:17.020" v="1257" actId="20577"/>
          <ac:spMkLst>
            <pc:docMk/>
            <pc:sldMk cId="899323049" sldId="265"/>
            <ac:spMk id="2" creationId="{B6A8F13D-A1D9-4461-A257-7889BDE89359}"/>
          </ac:spMkLst>
        </pc:spChg>
      </pc:sldChg>
      <pc:sldChg chg="addSp delSp modSp new mod modClrScheme chgLayout">
        <pc:chgData name="Ian" userId="b8c820857ccdcb8b" providerId="LiveId" clId="{09A6F7C6-A950-4FFC-8C32-52A038A94FA8}" dt="2022-01-09T03:44:48.832" v="2533" actId="313"/>
        <pc:sldMkLst>
          <pc:docMk/>
          <pc:sldMk cId="2382503637" sldId="266"/>
        </pc:sldMkLst>
        <pc:spChg chg="del mod ord">
          <ac:chgData name="Ian" userId="b8c820857ccdcb8b" providerId="LiveId" clId="{09A6F7C6-A950-4FFC-8C32-52A038A94FA8}" dt="2022-01-07T15:54:49.902" v="1159" actId="700"/>
          <ac:spMkLst>
            <pc:docMk/>
            <pc:sldMk cId="2382503637" sldId="266"/>
            <ac:spMk id="2" creationId="{75E37A34-46BD-477E-A1A3-70FDEAB30AEA}"/>
          </ac:spMkLst>
        </pc:spChg>
        <pc:spChg chg="add mod ord">
          <ac:chgData name="Ian" userId="b8c820857ccdcb8b" providerId="LiveId" clId="{09A6F7C6-A950-4FFC-8C32-52A038A94FA8}" dt="2022-01-07T15:54:55.145" v="1170" actId="20577"/>
          <ac:spMkLst>
            <pc:docMk/>
            <pc:sldMk cId="2382503637" sldId="266"/>
            <ac:spMk id="3" creationId="{46F47451-84B8-4691-9E2C-F81FE30BFA37}"/>
          </ac:spMkLst>
        </pc:spChg>
        <pc:spChg chg="add mod ord">
          <ac:chgData name="Ian" userId="b8c820857ccdcb8b" providerId="LiveId" clId="{09A6F7C6-A950-4FFC-8C32-52A038A94FA8}" dt="2022-01-09T03:44:48.832" v="2533" actId="313"/>
          <ac:spMkLst>
            <pc:docMk/>
            <pc:sldMk cId="2382503637" sldId="266"/>
            <ac:spMk id="4" creationId="{6328CA1D-9064-4C24-AC6F-C54C412731C3}"/>
          </ac:spMkLst>
        </pc:spChg>
      </pc:sldChg>
      <pc:sldChg chg="addSp delSp modSp new mod modClrScheme chgLayout">
        <pc:chgData name="Ian" userId="b8c820857ccdcb8b" providerId="LiveId" clId="{09A6F7C6-A950-4FFC-8C32-52A038A94FA8}" dt="2022-01-09T00:28:22.739" v="1591" actId="20577"/>
        <pc:sldMkLst>
          <pc:docMk/>
          <pc:sldMk cId="599249189" sldId="267"/>
        </pc:sldMkLst>
        <pc:spChg chg="del">
          <ac:chgData name="Ian" userId="b8c820857ccdcb8b" providerId="LiveId" clId="{09A6F7C6-A950-4FFC-8C32-52A038A94FA8}" dt="2022-01-09T00:14:30.493" v="1259" actId="700"/>
          <ac:spMkLst>
            <pc:docMk/>
            <pc:sldMk cId="599249189" sldId="267"/>
            <ac:spMk id="2" creationId="{7A2AD90F-DE30-4979-8523-29DAD73C8BB5}"/>
          </ac:spMkLst>
        </pc:spChg>
        <pc:spChg chg="del mod ord">
          <ac:chgData name="Ian" userId="b8c820857ccdcb8b" providerId="LiveId" clId="{09A6F7C6-A950-4FFC-8C32-52A038A94FA8}" dt="2022-01-09T00:14:30.493" v="1259" actId="700"/>
          <ac:spMkLst>
            <pc:docMk/>
            <pc:sldMk cId="599249189" sldId="267"/>
            <ac:spMk id="3" creationId="{321B314E-8DA8-4453-B521-5BECD7A151FE}"/>
          </ac:spMkLst>
        </pc:spChg>
        <pc:spChg chg="add mod ord">
          <ac:chgData name="Ian" userId="b8c820857ccdcb8b" providerId="LiveId" clId="{09A6F7C6-A950-4FFC-8C32-52A038A94FA8}" dt="2022-01-09T00:28:22.739" v="1591" actId="20577"/>
          <ac:spMkLst>
            <pc:docMk/>
            <pc:sldMk cId="599249189" sldId="267"/>
            <ac:spMk id="4" creationId="{AF15658D-52EA-45A9-99E4-6BB16A1AC123}"/>
          </ac:spMkLst>
        </pc:spChg>
      </pc:sldChg>
      <pc:sldChg chg="addSp delSp modSp new mod modClrScheme chgLayout">
        <pc:chgData name="Ian" userId="b8c820857ccdcb8b" providerId="LiveId" clId="{09A6F7C6-A950-4FFC-8C32-52A038A94FA8}" dt="2022-01-09T00:48:38.145" v="1949" actId="20577"/>
        <pc:sldMkLst>
          <pc:docMk/>
          <pc:sldMk cId="2476445020" sldId="268"/>
        </pc:sldMkLst>
        <pc:spChg chg="del">
          <ac:chgData name="Ian" userId="b8c820857ccdcb8b" providerId="LiveId" clId="{09A6F7C6-A950-4FFC-8C32-52A038A94FA8}" dt="2022-01-09T00:43:35.763" v="1593" actId="700"/>
          <ac:spMkLst>
            <pc:docMk/>
            <pc:sldMk cId="2476445020" sldId="268"/>
            <ac:spMk id="2" creationId="{4B54EECF-DAA3-4BA8-B92C-66D375E235A9}"/>
          </ac:spMkLst>
        </pc:spChg>
        <pc:spChg chg="del mod ord">
          <ac:chgData name="Ian" userId="b8c820857ccdcb8b" providerId="LiveId" clId="{09A6F7C6-A950-4FFC-8C32-52A038A94FA8}" dt="2022-01-09T00:43:35.763" v="1593" actId="700"/>
          <ac:spMkLst>
            <pc:docMk/>
            <pc:sldMk cId="2476445020" sldId="268"/>
            <ac:spMk id="3" creationId="{6B1EDCE1-9C08-451E-AD6B-15BB059A4341}"/>
          </ac:spMkLst>
        </pc:spChg>
        <pc:spChg chg="add mod ord">
          <ac:chgData name="Ian" userId="b8c820857ccdcb8b" providerId="LiveId" clId="{09A6F7C6-A950-4FFC-8C32-52A038A94FA8}" dt="2022-01-09T00:48:38.145" v="1949" actId="20577"/>
          <ac:spMkLst>
            <pc:docMk/>
            <pc:sldMk cId="2476445020" sldId="268"/>
            <ac:spMk id="4" creationId="{1419FE01-7A2F-4A70-91A0-099FA5D80C4B}"/>
          </ac:spMkLst>
        </pc:spChg>
      </pc:sldChg>
      <pc:sldChg chg="modSp new mod">
        <pc:chgData name="Ian" userId="b8c820857ccdcb8b" providerId="LiveId" clId="{09A6F7C6-A950-4FFC-8C32-52A038A94FA8}" dt="2022-01-09T03:30:34.338" v="2117" actId="20577"/>
        <pc:sldMkLst>
          <pc:docMk/>
          <pc:sldMk cId="817745586" sldId="269"/>
        </pc:sldMkLst>
        <pc:spChg chg="mod">
          <ac:chgData name="Ian" userId="b8c820857ccdcb8b" providerId="LiveId" clId="{09A6F7C6-A950-4FFC-8C32-52A038A94FA8}" dt="2022-01-09T03:30:34.338" v="2117" actId="20577"/>
          <ac:spMkLst>
            <pc:docMk/>
            <pc:sldMk cId="817745586" sldId="269"/>
            <ac:spMk id="2" creationId="{A3559482-0A1D-47B0-ACDA-0CF737E9D989}"/>
          </ac:spMkLst>
        </pc:spChg>
      </pc:sldChg>
      <pc:sldChg chg="addSp delSp modSp new mod ord modClrScheme chgLayout">
        <pc:chgData name="Ian" userId="b8c820857ccdcb8b" providerId="LiveId" clId="{09A6F7C6-A950-4FFC-8C32-52A038A94FA8}" dt="2022-01-09T03:45:49.866" v="2535"/>
        <pc:sldMkLst>
          <pc:docMk/>
          <pc:sldMk cId="1309359312" sldId="270"/>
        </pc:sldMkLst>
        <pc:spChg chg="del">
          <ac:chgData name="Ian" userId="b8c820857ccdcb8b" providerId="LiveId" clId="{09A6F7C6-A950-4FFC-8C32-52A038A94FA8}" dt="2022-01-09T03:34:39.357" v="2119" actId="700"/>
          <ac:spMkLst>
            <pc:docMk/>
            <pc:sldMk cId="1309359312" sldId="270"/>
            <ac:spMk id="2" creationId="{92205B50-3653-4DC1-B4CD-9D973C630296}"/>
          </ac:spMkLst>
        </pc:spChg>
        <pc:spChg chg="del mod ord">
          <ac:chgData name="Ian" userId="b8c820857ccdcb8b" providerId="LiveId" clId="{09A6F7C6-A950-4FFC-8C32-52A038A94FA8}" dt="2022-01-09T03:34:39.357" v="2119" actId="700"/>
          <ac:spMkLst>
            <pc:docMk/>
            <pc:sldMk cId="1309359312" sldId="270"/>
            <ac:spMk id="3" creationId="{61ED4C1E-C9C0-4CF8-B6BA-B7C8B9F1F899}"/>
          </ac:spMkLst>
        </pc:spChg>
        <pc:spChg chg="add mod ord">
          <ac:chgData name="Ian" userId="b8c820857ccdcb8b" providerId="LiveId" clId="{09A6F7C6-A950-4FFC-8C32-52A038A94FA8}" dt="2022-01-09T03:38:00.186" v="2486" actId="114"/>
          <ac:spMkLst>
            <pc:docMk/>
            <pc:sldMk cId="1309359312" sldId="270"/>
            <ac:spMk id="4" creationId="{4EF2AD03-52B1-40AD-BA39-16D02CF31A29}"/>
          </ac:spMkLst>
        </pc:spChg>
      </pc:sldChg>
      <pc:sldChg chg="addSp delSp modSp new mod ord modClrScheme chgLayout">
        <pc:chgData name="Ian" userId="b8c820857ccdcb8b" providerId="LiveId" clId="{09A6F7C6-A950-4FFC-8C32-52A038A94FA8}" dt="2022-01-09T03:45:52.791" v="2537"/>
        <pc:sldMkLst>
          <pc:docMk/>
          <pc:sldMk cId="3786900695" sldId="271"/>
        </pc:sldMkLst>
        <pc:spChg chg="del">
          <ac:chgData name="Ian" userId="b8c820857ccdcb8b" providerId="LiveId" clId="{09A6F7C6-A950-4FFC-8C32-52A038A94FA8}" dt="2022-01-09T03:38:38.835" v="2488" actId="700"/>
          <ac:spMkLst>
            <pc:docMk/>
            <pc:sldMk cId="3786900695" sldId="271"/>
            <ac:spMk id="2" creationId="{C9A9A8AD-2E7A-4324-AAD2-8027BEECE3DE}"/>
          </ac:spMkLst>
        </pc:spChg>
        <pc:picChg chg="add del mod">
          <ac:chgData name="Ian" userId="b8c820857ccdcb8b" providerId="LiveId" clId="{09A6F7C6-A950-4FFC-8C32-52A038A94FA8}" dt="2022-01-09T03:40:22.160" v="2496"/>
          <ac:picMkLst>
            <pc:docMk/>
            <pc:sldMk cId="3786900695" sldId="271"/>
            <ac:picMk id="3" creationId="{C42E3046-21F8-4191-B132-712DAA3CACB8}"/>
          </ac:picMkLst>
        </pc:picChg>
        <pc:picChg chg="add del mod">
          <ac:chgData name="Ian" userId="b8c820857ccdcb8b" providerId="LiveId" clId="{09A6F7C6-A950-4FFC-8C32-52A038A94FA8}" dt="2022-01-09T03:41:39.501" v="2500"/>
          <ac:picMkLst>
            <pc:docMk/>
            <pc:sldMk cId="3786900695" sldId="271"/>
            <ac:picMk id="4" creationId="{D45F63E9-2D96-4B5A-B0F6-84B4A2BAAD03}"/>
          </ac:picMkLst>
        </pc:picChg>
        <pc:picChg chg="add mod">
          <ac:chgData name="Ian" userId="b8c820857ccdcb8b" providerId="LiveId" clId="{09A6F7C6-A950-4FFC-8C32-52A038A94FA8}" dt="2022-01-09T03:42:43.980" v="2505" actId="14100"/>
          <ac:picMkLst>
            <pc:docMk/>
            <pc:sldMk cId="3786900695" sldId="271"/>
            <ac:picMk id="1026" creationId="{AE71FE99-AC32-46A8-B9E6-CF9B1F086B91}"/>
          </ac:picMkLst>
        </pc:picChg>
      </pc:sldChg>
      <pc:sldChg chg="addSp delSp modSp new mod modClrScheme chgLayout">
        <pc:chgData name="Ian" userId="b8c820857ccdcb8b" providerId="LiveId" clId="{09A6F7C6-A950-4FFC-8C32-52A038A94FA8}" dt="2022-01-09T03:48:48.068" v="2544" actId="14100"/>
        <pc:sldMkLst>
          <pc:docMk/>
          <pc:sldMk cId="171395700" sldId="272"/>
        </pc:sldMkLst>
        <pc:spChg chg="del">
          <ac:chgData name="Ian" userId="b8c820857ccdcb8b" providerId="LiveId" clId="{09A6F7C6-A950-4FFC-8C32-52A038A94FA8}" dt="2022-01-09T03:46:26.802" v="2539" actId="700"/>
          <ac:spMkLst>
            <pc:docMk/>
            <pc:sldMk cId="171395700" sldId="272"/>
            <ac:spMk id="2" creationId="{3C75F60D-210B-4317-85F6-145514CE3327}"/>
          </ac:spMkLst>
        </pc:spChg>
        <pc:picChg chg="add mod">
          <ac:chgData name="Ian" userId="b8c820857ccdcb8b" providerId="LiveId" clId="{09A6F7C6-A950-4FFC-8C32-52A038A94FA8}" dt="2022-01-09T03:48:48.068" v="2544" actId="14100"/>
          <ac:picMkLst>
            <pc:docMk/>
            <pc:sldMk cId="171395700" sldId="272"/>
            <ac:picMk id="3" creationId="{6D895A33-7D61-4674-8EA7-64B4F72862B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4F5F4-84CE-4574-8067-A650D34AF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E6B54F37-4F52-4D4A-944F-1596F50D85CA}"/>
              </a:ext>
            </a:extLst>
          </p:cNvPr>
          <p:cNvSpPr>
            <a:spLocks noGrp="1"/>
          </p:cNvSpPr>
          <p:nvPr>
            <p:ph type="subTitle" idx="1"/>
          </p:nvPr>
        </p:nvSpPr>
        <p:spPr>
          <a:xfrm>
            <a:off x="1524000" y="3602038"/>
            <a:ext cx="9144000" cy="1655762"/>
          </a:xfrm>
        </p:spPr>
        <p:txBody>
          <a:bodyPr>
            <a:normAutofit/>
          </a:bodyPr>
          <a:lstStyle>
            <a:lvl1pPr marL="0" indent="0" algn="ctr">
              <a:buNone/>
              <a:defRPr sz="4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9197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5A8-D070-46E9-B93E-C89C265A89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F09801-AB32-483F-8650-9D46FAB3A9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65E70D3-E2D6-4548-8444-DBFE63040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A6E222-005A-4F81-A6B4-5B7D4582F167}"/>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6" name="Footer Placeholder 5">
            <a:extLst>
              <a:ext uri="{FF2B5EF4-FFF2-40B4-BE49-F238E27FC236}">
                <a16:creationId xmlns:a16="http://schemas.microsoft.com/office/drawing/2014/main" id="{FD951DF6-8A6D-42EA-AD1E-0CD388EBDE0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A834601-F081-4293-9B5B-9B04BE056E68}"/>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614633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69B73-2CB3-4DB0-9883-89F6F6FD22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57DAEC-3566-4522-8580-9F2EECD866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CEEC8-7C5D-48D6-8722-6BC2F4DACCE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5" name="Footer Placeholder 4">
            <a:extLst>
              <a:ext uri="{FF2B5EF4-FFF2-40B4-BE49-F238E27FC236}">
                <a16:creationId xmlns:a16="http://schemas.microsoft.com/office/drawing/2014/main" id="{9D8D886D-2090-4687-8C03-0B630A7DE5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5F4DD3-E24B-46DE-B59A-6B1C3407D6E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386743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970167-FDB1-4D07-B7B6-9CEE8E46F8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0B8A9E-726C-4E2F-9E42-68FB411A0C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A51C60-DB5B-48A1-B97D-5D6503658AAC}"/>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5" name="Footer Placeholder 4">
            <a:extLst>
              <a:ext uri="{FF2B5EF4-FFF2-40B4-BE49-F238E27FC236}">
                <a16:creationId xmlns:a16="http://schemas.microsoft.com/office/drawing/2014/main" id="{8F4A89FB-2FAA-49B6-A8C2-31C6C60CFBF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2208D-1AEA-4D5E-A74D-4FB990266539}"/>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6274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FE641-D9E3-4DBB-ADD0-88A9EE35E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DD617A-2F3D-48FF-9B71-06A8B5993A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80392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711668A-BBB7-470E-97FC-DBB14715A6D7}"/>
              </a:ext>
            </a:extLst>
          </p:cNvPr>
          <p:cNvSpPr>
            <a:spLocks noGrp="1"/>
          </p:cNvSpPr>
          <p:nvPr>
            <p:ph idx="1"/>
          </p:nvPr>
        </p:nvSpPr>
        <p:spPr>
          <a:xfrm>
            <a:off x="838200" y="365760"/>
            <a:ext cx="10515600" cy="58112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8442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5037A-5EF4-4049-8CE4-9914A90E5A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211B22-47CF-4400-8233-5DDD1F472A4B}"/>
              </a:ext>
            </a:extLst>
          </p:cNvPr>
          <p:cNvSpPr>
            <a:spLocks noGrp="1"/>
          </p:cNvSpPr>
          <p:nvPr>
            <p:ph type="body" idx="1"/>
          </p:nvPr>
        </p:nvSpPr>
        <p:spPr>
          <a:xfrm>
            <a:off x="831850" y="4589463"/>
            <a:ext cx="10515600" cy="1500187"/>
          </a:xfrm>
        </p:spPr>
        <p:txBody>
          <a:bodyPr>
            <a:normAutofit/>
          </a:bodyPr>
          <a:lstStyle>
            <a:lvl1pPr marL="0" indent="0">
              <a:buNone/>
              <a:defRPr sz="4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1929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83384-A4DA-4BAA-A761-6856624B40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8E6C8F-C628-433A-8EBB-9E3BED560C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E57C07-5207-4B86-A18E-CC2B79C359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041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F024-15AE-4840-AAF2-6868F860D4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3098DE-C914-4EF8-AE2B-A022C07CA0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CC7282-A3B6-477E-BC01-4068314C1F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EF1C62-8726-461E-B091-373CBACE4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53349C-4494-40AB-BEC8-07478775B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E2C472-642F-46AC-8DE5-2F32135BF14E}"/>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8" name="Footer Placeholder 7">
            <a:extLst>
              <a:ext uri="{FF2B5EF4-FFF2-40B4-BE49-F238E27FC236}">
                <a16:creationId xmlns:a16="http://schemas.microsoft.com/office/drawing/2014/main" id="{0A49B491-299F-48C6-A085-802BDC58A12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1E253F9-07BB-4D97-B12B-48F8F913545E}"/>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1503585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649A3-8B0A-4C24-9F27-BD3EAC200B8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6617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80B76A-A582-4EE8-8B44-63DBC8E7C599}"/>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3" name="Footer Placeholder 2">
            <a:extLst>
              <a:ext uri="{FF2B5EF4-FFF2-40B4-BE49-F238E27FC236}">
                <a16:creationId xmlns:a16="http://schemas.microsoft.com/office/drawing/2014/main" id="{E6E8F98D-82FF-4275-A587-52D8BEDC9CF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23891221-4E53-46B6-A728-7598217AD64C}"/>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2541755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9059-AFC5-4863-B530-ABFF51791D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483FB-998C-4CDF-BD62-1783419EFD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648A51-6ED2-4B05-B6B7-33394D7CA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D7778-FB77-4AAB-B4BF-89EA60690F03}"/>
              </a:ext>
            </a:extLst>
          </p:cNvPr>
          <p:cNvSpPr>
            <a:spLocks noGrp="1"/>
          </p:cNvSpPr>
          <p:nvPr>
            <p:ph type="dt" sz="half" idx="10"/>
          </p:nvPr>
        </p:nvSpPr>
        <p:spPr>
          <a:xfrm>
            <a:off x="838200" y="6356350"/>
            <a:ext cx="2743200" cy="365125"/>
          </a:xfrm>
          <a:prstGeom prst="rect">
            <a:avLst/>
          </a:prstGeom>
        </p:spPr>
        <p:txBody>
          <a:bodyPr/>
          <a:lstStyle/>
          <a:p>
            <a:fld id="{1B3169CB-A500-490E-BC1D-A0A34A07B5E4}" type="datetimeFigureOut">
              <a:rPr lang="en-US" smtClean="0"/>
              <a:t>1/6/2022</a:t>
            </a:fld>
            <a:endParaRPr lang="en-US"/>
          </a:p>
        </p:txBody>
      </p:sp>
      <p:sp>
        <p:nvSpPr>
          <p:cNvPr id="6" name="Footer Placeholder 5">
            <a:extLst>
              <a:ext uri="{FF2B5EF4-FFF2-40B4-BE49-F238E27FC236}">
                <a16:creationId xmlns:a16="http://schemas.microsoft.com/office/drawing/2014/main" id="{648EFE7B-496C-4F81-B051-2642ABD91B8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1C21E86-F11D-43A8-B872-95782E447810}"/>
              </a:ext>
            </a:extLst>
          </p:cNvPr>
          <p:cNvSpPr>
            <a:spLocks noGrp="1"/>
          </p:cNvSpPr>
          <p:nvPr>
            <p:ph type="sldNum" sz="quarter" idx="12"/>
          </p:nvPr>
        </p:nvSpPr>
        <p:spPr>
          <a:xfrm>
            <a:off x="8610600" y="6356350"/>
            <a:ext cx="2743200" cy="365125"/>
          </a:xfrm>
          <a:prstGeom prst="rect">
            <a:avLst/>
          </a:prstGeom>
        </p:spPr>
        <p:txBody>
          <a:bodyPr/>
          <a:lstStyle/>
          <a:p>
            <a:fld id="{F7E1B8E5-BD81-4799-999E-D6724A8D6C72}" type="slidenum">
              <a:rPr lang="en-US" smtClean="0"/>
              <a:t>‹#›</a:t>
            </a:fld>
            <a:endParaRPr lang="en-US"/>
          </a:p>
        </p:txBody>
      </p:sp>
    </p:spTree>
    <p:extLst>
      <p:ext uri="{BB962C8B-B14F-4D97-AF65-F5344CB8AC3E}">
        <p14:creationId xmlns:p14="http://schemas.microsoft.com/office/powerpoint/2010/main" val="442080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extLst>
              <a:ext uri="{BEBA8EAE-BF5A-486C-A8C5-ECC9F3942E4B}">
                <a14:imgProps xmlns:a14="http://schemas.microsoft.com/office/drawing/2010/main">
                  <a14:imgLayer r:embed="rId15">
                    <a14:imgEffect>
                      <a14:sharpenSoften amount="-50000"/>
                    </a14:imgEffect>
                    <a14:imgEffect>
                      <a14:brightnessContrast bright="-46000" contrast="51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0CFD0B-7563-4B3D-8E8C-1A174BEE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4262F6B-B5A1-4CE4-B559-FFB96B66BC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1259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4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BDB25-DD9D-4A34-9C82-74DFC70AA77E}"/>
              </a:ext>
            </a:extLst>
          </p:cNvPr>
          <p:cNvSpPr>
            <a:spLocks noGrp="1"/>
          </p:cNvSpPr>
          <p:nvPr>
            <p:ph type="ctrTitle"/>
          </p:nvPr>
        </p:nvSpPr>
        <p:spPr>
          <a:xfrm>
            <a:off x="1524000" y="533400"/>
            <a:ext cx="9144000" cy="3582988"/>
          </a:xfrm>
        </p:spPr>
        <p:txBody>
          <a:bodyPr>
            <a:normAutofit fontScale="90000"/>
          </a:bodyPr>
          <a:lstStyle/>
          <a:p>
            <a:r>
              <a:rPr lang="en-US" dirty="0"/>
              <a:t>Saved Baptized Membership</a:t>
            </a:r>
            <a:br>
              <a:rPr lang="en-US" dirty="0"/>
            </a:br>
            <a:r>
              <a:rPr lang="en-US" dirty="0"/>
              <a:t>or</a:t>
            </a:r>
            <a:br>
              <a:rPr lang="en-US" dirty="0"/>
            </a:br>
            <a:r>
              <a:rPr lang="en-US" dirty="0"/>
              <a:t>The Blessing of Committed Relationships</a:t>
            </a:r>
          </a:p>
        </p:txBody>
      </p:sp>
      <p:sp>
        <p:nvSpPr>
          <p:cNvPr id="3" name="Subtitle 2">
            <a:extLst>
              <a:ext uri="{FF2B5EF4-FFF2-40B4-BE49-F238E27FC236}">
                <a16:creationId xmlns:a16="http://schemas.microsoft.com/office/drawing/2014/main" id="{DECB93AD-0730-4BF6-A681-AFFE069BF2D7}"/>
              </a:ext>
            </a:extLst>
          </p:cNvPr>
          <p:cNvSpPr>
            <a:spLocks noGrp="1"/>
          </p:cNvSpPr>
          <p:nvPr>
            <p:ph type="subTitle" idx="1"/>
          </p:nvPr>
        </p:nvSpPr>
        <p:spPr>
          <a:xfrm>
            <a:off x="1524000" y="4429124"/>
            <a:ext cx="9144000" cy="1343025"/>
          </a:xfrm>
        </p:spPr>
        <p:txBody>
          <a:bodyPr/>
          <a:lstStyle/>
          <a:p>
            <a:r>
              <a:rPr lang="en-US" dirty="0"/>
              <a:t>Acts 2:42-47 </a:t>
            </a:r>
          </a:p>
        </p:txBody>
      </p:sp>
    </p:spTree>
    <p:extLst>
      <p:ext uri="{BB962C8B-B14F-4D97-AF65-F5344CB8AC3E}">
        <p14:creationId xmlns:p14="http://schemas.microsoft.com/office/powerpoint/2010/main" val="2798955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EF2AD03-52B1-40AD-BA39-16D02CF31A29}"/>
              </a:ext>
            </a:extLst>
          </p:cNvPr>
          <p:cNvSpPr>
            <a:spLocks noGrp="1"/>
          </p:cNvSpPr>
          <p:nvPr>
            <p:ph idx="1"/>
          </p:nvPr>
        </p:nvSpPr>
        <p:spPr/>
        <p:txBody>
          <a:bodyPr/>
          <a:lstStyle/>
          <a:p>
            <a:r>
              <a:rPr lang="en-US" dirty="0"/>
              <a:t> Church membership is how we formally recognize and commit to one another as believers. It’s your way of saying, “This is the particular group of Christians I am inviting into my life and asking to keep me accountable for following Jesus. I’m asking them to take responsibility for my Christian walk.</a:t>
            </a:r>
          </a:p>
          <a:p>
            <a:pPr marL="0" indent="0">
              <a:buNone/>
            </a:pPr>
            <a:r>
              <a:rPr lang="en-US" dirty="0"/>
              <a:t>-Collin Hansen		</a:t>
            </a:r>
            <a:r>
              <a:rPr lang="en-US" i="1" dirty="0"/>
              <a:t>Rediscover Church</a:t>
            </a:r>
          </a:p>
        </p:txBody>
      </p:sp>
    </p:spTree>
    <p:extLst>
      <p:ext uri="{BB962C8B-B14F-4D97-AF65-F5344CB8AC3E}">
        <p14:creationId xmlns:p14="http://schemas.microsoft.com/office/powerpoint/2010/main" val="130935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E71FE99-AC32-46A8-B9E6-CF9B1F086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057275"/>
            <a:ext cx="9725025" cy="814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900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59482-0A1D-47B0-ACDA-0CF737E9D989}"/>
              </a:ext>
            </a:extLst>
          </p:cNvPr>
          <p:cNvSpPr>
            <a:spLocks noGrp="1"/>
          </p:cNvSpPr>
          <p:nvPr>
            <p:ph idx="1"/>
          </p:nvPr>
        </p:nvSpPr>
        <p:spPr/>
        <p:txBody>
          <a:bodyPr/>
          <a:lstStyle/>
          <a:p>
            <a:r>
              <a:rPr lang="en-US" dirty="0"/>
              <a:t>Just as our faith should “put on” good works (Col 3:10, 12; James 2:14-16), so we should “put on” our universal membership locally.</a:t>
            </a:r>
          </a:p>
          <a:p>
            <a:pPr marL="0" indent="0">
              <a:buNone/>
            </a:pPr>
            <a:r>
              <a:rPr lang="en-US" dirty="0"/>
              <a:t>-Collin Hansen</a:t>
            </a:r>
          </a:p>
        </p:txBody>
      </p:sp>
    </p:spTree>
    <p:extLst>
      <p:ext uri="{BB962C8B-B14F-4D97-AF65-F5344CB8AC3E}">
        <p14:creationId xmlns:p14="http://schemas.microsoft.com/office/powerpoint/2010/main" val="817745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D895A33-7D61-4674-8EA7-64B4F72862BB}"/>
              </a:ext>
            </a:extLst>
          </p:cNvPr>
          <p:cNvPicPr>
            <a:picLocks noChangeAspect="1"/>
          </p:cNvPicPr>
          <p:nvPr/>
        </p:nvPicPr>
        <p:blipFill>
          <a:blip r:embed="rId2"/>
          <a:stretch>
            <a:fillRect/>
          </a:stretch>
        </p:blipFill>
        <p:spPr>
          <a:xfrm>
            <a:off x="1066800" y="-1314451"/>
            <a:ext cx="9982200" cy="8715375"/>
          </a:xfrm>
          <a:prstGeom prst="rect">
            <a:avLst/>
          </a:prstGeom>
        </p:spPr>
      </p:pic>
    </p:spTree>
    <p:extLst>
      <p:ext uri="{BB962C8B-B14F-4D97-AF65-F5344CB8AC3E}">
        <p14:creationId xmlns:p14="http://schemas.microsoft.com/office/powerpoint/2010/main" val="171395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8E7A2FE-8A28-4605-8583-D4A3E65CF21D}"/>
              </a:ext>
            </a:extLst>
          </p:cNvPr>
          <p:cNvSpPr>
            <a:spLocks noGrp="1"/>
          </p:cNvSpPr>
          <p:nvPr>
            <p:ph idx="1"/>
          </p:nvPr>
        </p:nvSpPr>
        <p:spPr/>
        <p:txBody>
          <a:bodyPr/>
          <a:lstStyle/>
          <a:p>
            <a:pPr marL="0" indent="0">
              <a:buNone/>
            </a:pPr>
            <a:r>
              <a:rPr lang="en-US" b="1" u="sng" dirty="0"/>
              <a:t>Membership and Doctrine</a:t>
            </a:r>
          </a:p>
          <a:p>
            <a:r>
              <a:rPr lang="en-US" dirty="0"/>
              <a:t> Dedicated to the apostle’s teaching</a:t>
            </a:r>
          </a:p>
          <a:p>
            <a:r>
              <a:rPr lang="en-US" dirty="0"/>
              <a:t> We commit to uphold sound doctrine</a:t>
            </a:r>
          </a:p>
          <a:p>
            <a:r>
              <a:rPr lang="en-US" dirty="0"/>
              <a:t> We commit to voluntarily help one another grow in the Word</a:t>
            </a:r>
          </a:p>
          <a:p>
            <a:r>
              <a:rPr lang="en-US" dirty="0"/>
              <a:t> We commit to prayerfully consider Biblical leaders</a:t>
            </a:r>
          </a:p>
        </p:txBody>
      </p:sp>
    </p:spTree>
    <p:extLst>
      <p:ext uri="{BB962C8B-B14F-4D97-AF65-F5344CB8AC3E}">
        <p14:creationId xmlns:p14="http://schemas.microsoft.com/office/powerpoint/2010/main" val="793161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01CA34-92DC-435E-A998-BAA97B530E90}"/>
              </a:ext>
            </a:extLst>
          </p:cNvPr>
          <p:cNvSpPr>
            <a:spLocks noGrp="1"/>
          </p:cNvSpPr>
          <p:nvPr>
            <p:ph idx="1"/>
          </p:nvPr>
        </p:nvSpPr>
        <p:spPr/>
        <p:txBody>
          <a:bodyPr/>
          <a:lstStyle/>
          <a:p>
            <a:pPr marL="0" indent="0">
              <a:buNone/>
            </a:pPr>
            <a:r>
              <a:rPr lang="en-US" b="1" u="sng" dirty="0"/>
              <a:t>Membership and Member Care</a:t>
            </a:r>
          </a:p>
          <a:p>
            <a:r>
              <a:rPr lang="en-US" dirty="0"/>
              <a:t> All things in common</a:t>
            </a:r>
          </a:p>
          <a:p>
            <a:r>
              <a:rPr lang="en-US" dirty="0"/>
              <a:t> We commit to meeting physical needs of those in need</a:t>
            </a:r>
          </a:p>
          <a:p>
            <a:r>
              <a:rPr lang="en-US" dirty="0"/>
              <a:t> We commit to the “One Another’s”</a:t>
            </a:r>
          </a:p>
        </p:txBody>
      </p:sp>
    </p:spTree>
    <p:extLst>
      <p:ext uri="{BB962C8B-B14F-4D97-AF65-F5344CB8AC3E}">
        <p14:creationId xmlns:p14="http://schemas.microsoft.com/office/powerpoint/2010/main" val="22122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6C77D2-6B94-48B2-AC51-62B90A045B67}"/>
              </a:ext>
            </a:extLst>
          </p:cNvPr>
          <p:cNvSpPr>
            <a:spLocks noGrp="1"/>
          </p:cNvSpPr>
          <p:nvPr>
            <p:ph idx="1"/>
          </p:nvPr>
        </p:nvSpPr>
        <p:spPr/>
        <p:txBody>
          <a:bodyPr/>
          <a:lstStyle/>
          <a:p>
            <a:pPr marL="0" indent="0">
              <a:buNone/>
            </a:pPr>
            <a:r>
              <a:rPr lang="en-US" b="1" u="sng" dirty="0"/>
              <a:t>Membership and Witness</a:t>
            </a:r>
          </a:p>
          <a:p>
            <a:r>
              <a:rPr lang="en-US" dirty="0"/>
              <a:t> We commit to glorify God together</a:t>
            </a:r>
          </a:p>
          <a:p>
            <a:r>
              <a:rPr lang="en-US" dirty="0"/>
              <a:t> We are a testimony to God’s work in a specific place and people</a:t>
            </a:r>
          </a:p>
        </p:txBody>
      </p:sp>
    </p:spTree>
    <p:extLst>
      <p:ext uri="{BB962C8B-B14F-4D97-AF65-F5344CB8AC3E}">
        <p14:creationId xmlns:p14="http://schemas.microsoft.com/office/powerpoint/2010/main" val="3116738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6F47451-84B8-4691-9E2C-F81FE30BFA37}"/>
              </a:ext>
            </a:extLst>
          </p:cNvPr>
          <p:cNvSpPr>
            <a:spLocks noGrp="1"/>
          </p:cNvSpPr>
          <p:nvPr>
            <p:ph type="title"/>
          </p:nvPr>
        </p:nvSpPr>
        <p:spPr/>
        <p:txBody>
          <a:bodyPr/>
          <a:lstStyle/>
          <a:p>
            <a:r>
              <a:rPr lang="en-US" dirty="0"/>
              <a:t>Application</a:t>
            </a:r>
          </a:p>
        </p:txBody>
      </p:sp>
      <p:sp>
        <p:nvSpPr>
          <p:cNvPr id="4" name="Content Placeholder 3">
            <a:extLst>
              <a:ext uri="{FF2B5EF4-FFF2-40B4-BE49-F238E27FC236}">
                <a16:creationId xmlns:a16="http://schemas.microsoft.com/office/drawing/2014/main" id="{6328CA1D-9064-4C24-AC6F-C54C412731C3}"/>
              </a:ext>
            </a:extLst>
          </p:cNvPr>
          <p:cNvSpPr>
            <a:spLocks noGrp="1"/>
          </p:cNvSpPr>
          <p:nvPr>
            <p:ph idx="1"/>
          </p:nvPr>
        </p:nvSpPr>
        <p:spPr/>
        <p:txBody>
          <a:bodyPr/>
          <a:lstStyle/>
          <a:p>
            <a:r>
              <a:rPr lang="en-US" dirty="0"/>
              <a:t> Be Baptized</a:t>
            </a:r>
          </a:p>
          <a:p>
            <a:r>
              <a:rPr lang="en-US" dirty="0"/>
              <a:t> Become A Member</a:t>
            </a:r>
          </a:p>
          <a:p>
            <a:r>
              <a:rPr lang="en-US" dirty="0"/>
              <a:t> Uphold Doctrine, Care, and Witness</a:t>
            </a:r>
          </a:p>
          <a:p>
            <a:r>
              <a:rPr lang="en-US" dirty="0"/>
              <a:t> Read “Rediscover Church” </a:t>
            </a:r>
          </a:p>
        </p:txBody>
      </p:sp>
    </p:spTree>
    <p:extLst>
      <p:ext uri="{BB962C8B-B14F-4D97-AF65-F5344CB8AC3E}">
        <p14:creationId xmlns:p14="http://schemas.microsoft.com/office/powerpoint/2010/main" val="2382503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E7E5B-A057-403D-8BB1-C0746E9AED58}"/>
              </a:ext>
            </a:extLst>
          </p:cNvPr>
          <p:cNvSpPr>
            <a:spLocks noGrp="1"/>
          </p:cNvSpPr>
          <p:nvPr>
            <p:ph type="title"/>
          </p:nvPr>
        </p:nvSpPr>
        <p:spPr>
          <a:xfrm>
            <a:off x="838200" y="365125"/>
            <a:ext cx="10515600" cy="1597025"/>
          </a:xfrm>
        </p:spPr>
        <p:txBody>
          <a:bodyPr>
            <a:normAutofit/>
          </a:bodyPr>
          <a:lstStyle/>
          <a:p>
            <a:r>
              <a:rPr lang="en-US" dirty="0"/>
              <a:t>How To Enjoy the Blessings of Covenant Commitment</a:t>
            </a:r>
          </a:p>
        </p:txBody>
      </p:sp>
      <p:sp>
        <p:nvSpPr>
          <p:cNvPr id="3" name="Content Placeholder 2">
            <a:extLst>
              <a:ext uri="{FF2B5EF4-FFF2-40B4-BE49-F238E27FC236}">
                <a16:creationId xmlns:a16="http://schemas.microsoft.com/office/drawing/2014/main" id="{20699499-9DDE-48FE-9A8E-6C15632FDCE8}"/>
              </a:ext>
            </a:extLst>
          </p:cNvPr>
          <p:cNvSpPr>
            <a:spLocks noGrp="1"/>
          </p:cNvSpPr>
          <p:nvPr>
            <p:ph idx="1"/>
          </p:nvPr>
        </p:nvSpPr>
        <p:spPr>
          <a:xfrm>
            <a:off x="838200" y="2105025"/>
            <a:ext cx="10515600" cy="4071938"/>
          </a:xfrm>
        </p:spPr>
        <p:txBody>
          <a:bodyPr/>
          <a:lstStyle/>
          <a:p>
            <a:r>
              <a:rPr lang="en-US" dirty="0"/>
              <a:t> Be Saved</a:t>
            </a:r>
          </a:p>
          <a:p>
            <a:r>
              <a:rPr lang="en-US" dirty="0"/>
              <a:t> Be Baptized</a:t>
            </a:r>
          </a:p>
          <a:p>
            <a:r>
              <a:rPr lang="en-US" dirty="0"/>
              <a:t> Be A Member</a:t>
            </a:r>
          </a:p>
        </p:txBody>
      </p:sp>
    </p:spTree>
    <p:extLst>
      <p:ext uri="{BB962C8B-B14F-4D97-AF65-F5344CB8AC3E}">
        <p14:creationId xmlns:p14="http://schemas.microsoft.com/office/powerpoint/2010/main" val="1720504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6010-5051-4D6B-BB74-BEBA6FDE05E3}"/>
              </a:ext>
            </a:extLst>
          </p:cNvPr>
          <p:cNvSpPr>
            <a:spLocks noGrp="1"/>
          </p:cNvSpPr>
          <p:nvPr>
            <p:ph type="title"/>
          </p:nvPr>
        </p:nvSpPr>
        <p:spPr/>
        <p:txBody>
          <a:bodyPr/>
          <a:lstStyle/>
          <a:p>
            <a:r>
              <a:rPr lang="en-US" dirty="0"/>
              <a:t>Be Saved</a:t>
            </a:r>
          </a:p>
        </p:txBody>
      </p:sp>
      <p:sp>
        <p:nvSpPr>
          <p:cNvPr id="3" name="Content Placeholder 2">
            <a:extLst>
              <a:ext uri="{FF2B5EF4-FFF2-40B4-BE49-F238E27FC236}">
                <a16:creationId xmlns:a16="http://schemas.microsoft.com/office/drawing/2014/main" id="{C61140B0-7306-49CF-87FB-B432226E3C52}"/>
              </a:ext>
            </a:extLst>
          </p:cNvPr>
          <p:cNvSpPr>
            <a:spLocks noGrp="1"/>
          </p:cNvSpPr>
          <p:nvPr>
            <p:ph idx="1"/>
          </p:nvPr>
        </p:nvSpPr>
        <p:spPr/>
        <p:txBody>
          <a:bodyPr/>
          <a:lstStyle/>
          <a:p>
            <a:r>
              <a:rPr lang="en-US" dirty="0"/>
              <a:t> Peter’s Sermon – Joel’s Promise, David’s Promise, Man’s Rebellion</a:t>
            </a:r>
          </a:p>
          <a:p>
            <a:r>
              <a:rPr lang="en-US" dirty="0"/>
              <a:t> v37-38 Grace – Repent and Believe</a:t>
            </a:r>
          </a:p>
        </p:txBody>
      </p:sp>
    </p:spTree>
    <p:extLst>
      <p:ext uri="{BB962C8B-B14F-4D97-AF65-F5344CB8AC3E}">
        <p14:creationId xmlns:p14="http://schemas.microsoft.com/office/powerpoint/2010/main" val="956329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92BA39C-60C8-4F60-B689-EEF0D9CA84B0}"/>
              </a:ext>
            </a:extLst>
          </p:cNvPr>
          <p:cNvSpPr>
            <a:spLocks noGrp="1"/>
          </p:cNvSpPr>
          <p:nvPr>
            <p:ph idx="1"/>
          </p:nvPr>
        </p:nvSpPr>
        <p:spPr/>
        <p:txBody>
          <a:bodyPr/>
          <a:lstStyle/>
          <a:p>
            <a:r>
              <a:rPr lang="en-US" dirty="0"/>
              <a:t> And there is salvation in no one else, for there is no other name under heaven given among men by which we must be saved.</a:t>
            </a:r>
          </a:p>
          <a:p>
            <a:pPr marL="457200" lvl="1" indent="0">
              <a:buNone/>
            </a:pPr>
            <a:r>
              <a:rPr lang="en-US" dirty="0"/>
              <a:t>-Acts 4:12</a:t>
            </a:r>
          </a:p>
        </p:txBody>
      </p:sp>
    </p:spTree>
    <p:extLst>
      <p:ext uri="{BB962C8B-B14F-4D97-AF65-F5344CB8AC3E}">
        <p14:creationId xmlns:p14="http://schemas.microsoft.com/office/powerpoint/2010/main" val="1046206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A8F13D-A1D9-4461-A257-7889BDE89359}"/>
              </a:ext>
            </a:extLst>
          </p:cNvPr>
          <p:cNvSpPr>
            <a:spLocks noGrp="1"/>
          </p:cNvSpPr>
          <p:nvPr>
            <p:ph idx="1"/>
          </p:nvPr>
        </p:nvSpPr>
        <p:spPr/>
        <p:txBody>
          <a:bodyPr/>
          <a:lstStyle/>
          <a:p>
            <a:r>
              <a:rPr lang="en-US" dirty="0"/>
              <a:t> For by grace you have saved through faith. And this not of your own doing; it is the gift of God. Not a result of works, so that no man can boast. For we are his workmanship created in Christ Jesus for good works, which God prepared beforehand, that we should walk in them.</a:t>
            </a:r>
          </a:p>
          <a:p>
            <a:pPr marL="0" indent="0">
              <a:buNone/>
            </a:pPr>
            <a:r>
              <a:rPr lang="en-US" dirty="0"/>
              <a:t>-Ephesians 2:8-10</a:t>
            </a:r>
          </a:p>
        </p:txBody>
      </p:sp>
    </p:spTree>
    <p:extLst>
      <p:ext uri="{BB962C8B-B14F-4D97-AF65-F5344CB8AC3E}">
        <p14:creationId xmlns:p14="http://schemas.microsoft.com/office/powerpoint/2010/main" val="899323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F5D7C-74C8-465C-844C-B5F6E99F78AF}"/>
              </a:ext>
            </a:extLst>
          </p:cNvPr>
          <p:cNvSpPr>
            <a:spLocks noGrp="1"/>
          </p:cNvSpPr>
          <p:nvPr>
            <p:ph type="title"/>
          </p:nvPr>
        </p:nvSpPr>
        <p:spPr/>
        <p:txBody>
          <a:bodyPr/>
          <a:lstStyle/>
          <a:p>
            <a:r>
              <a:rPr lang="en-US" dirty="0"/>
              <a:t>Be Baptized</a:t>
            </a:r>
          </a:p>
        </p:txBody>
      </p:sp>
      <p:sp>
        <p:nvSpPr>
          <p:cNvPr id="3" name="Content Placeholder 2">
            <a:extLst>
              <a:ext uri="{FF2B5EF4-FFF2-40B4-BE49-F238E27FC236}">
                <a16:creationId xmlns:a16="http://schemas.microsoft.com/office/drawing/2014/main" id="{6C1FB4B0-3086-49DA-B06E-52829ADBD520}"/>
              </a:ext>
            </a:extLst>
          </p:cNvPr>
          <p:cNvSpPr>
            <a:spLocks noGrp="1"/>
          </p:cNvSpPr>
          <p:nvPr>
            <p:ph idx="1"/>
          </p:nvPr>
        </p:nvSpPr>
        <p:spPr/>
        <p:txBody>
          <a:bodyPr/>
          <a:lstStyle/>
          <a:p>
            <a:r>
              <a:rPr lang="en-US" dirty="0"/>
              <a:t> Were Baptized</a:t>
            </a:r>
          </a:p>
          <a:p>
            <a:r>
              <a:rPr lang="en-US" dirty="0"/>
              <a:t> All 3000</a:t>
            </a:r>
          </a:p>
        </p:txBody>
      </p:sp>
    </p:spTree>
    <p:extLst>
      <p:ext uri="{BB962C8B-B14F-4D97-AF65-F5344CB8AC3E}">
        <p14:creationId xmlns:p14="http://schemas.microsoft.com/office/powerpoint/2010/main" val="1174694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F15658D-52EA-45A9-99E4-6BB16A1AC123}"/>
              </a:ext>
            </a:extLst>
          </p:cNvPr>
          <p:cNvSpPr>
            <a:spLocks noGrp="1"/>
          </p:cNvSpPr>
          <p:nvPr>
            <p:ph idx="1"/>
          </p:nvPr>
        </p:nvSpPr>
        <p:spPr/>
        <p:txBody>
          <a:bodyPr/>
          <a:lstStyle/>
          <a:p>
            <a:r>
              <a:rPr lang="en-US" dirty="0"/>
              <a:t> Do you not know that all of us who have been baptized into Christ Jesus have been baptized into his death? We were buried therefore with him by baptism into death, in order that, just as Christ was raised from the dead by the glory of the Father, we too might walk in newness of life.</a:t>
            </a:r>
          </a:p>
          <a:p>
            <a:pPr marL="0" indent="0">
              <a:buNone/>
            </a:pPr>
            <a:r>
              <a:rPr lang="en-US" dirty="0"/>
              <a:t>-Romans 6:3-4</a:t>
            </a:r>
          </a:p>
        </p:txBody>
      </p:sp>
    </p:spTree>
    <p:extLst>
      <p:ext uri="{BB962C8B-B14F-4D97-AF65-F5344CB8AC3E}">
        <p14:creationId xmlns:p14="http://schemas.microsoft.com/office/powerpoint/2010/main" val="59924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1AFB2-23F1-4D55-89C9-407526AC56A5}"/>
              </a:ext>
            </a:extLst>
          </p:cNvPr>
          <p:cNvSpPr>
            <a:spLocks noGrp="1"/>
          </p:cNvSpPr>
          <p:nvPr>
            <p:ph type="title"/>
          </p:nvPr>
        </p:nvSpPr>
        <p:spPr/>
        <p:txBody>
          <a:bodyPr/>
          <a:lstStyle/>
          <a:p>
            <a:r>
              <a:rPr lang="en-US" dirty="0"/>
              <a:t>Be A Member</a:t>
            </a:r>
          </a:p>
        </p:txBody>
      </p:sp>
      <p:sp>
        <p:nvSpPr>
          <p:cNvPr id="3" name="Content Placeholder 2">
            <a:extLst>
              <a:ext uri="{FF2B5EF4-FFF2-40B4-BE49-F238E27FC236}">
                <a16:creationId xmlns:a16="http://schemas.microsoft.com/office/drawing/2014/main" id="{4A0791BD-50A3-499B-8F38-0B9F9B02ACFB}"/>
              </a:ext>
            </a:extLst>
          </p:cNvPr>
          <p:cNvSpPr>
            <a:spLocks noGrp="1"/>
          </p:cNvSpPr>
          <p:nvPr>
            <p:ph idx="1"/>
          </p:nvPr>
        </p:nvSpPr>
        <p:spPr/>
        <p:txBody>
          <a:bodyPr/>
          <a:lstStyle/>
          <a:p>
            <a:r>
              <a:rPr lang="en-US" dirty="0"/>
              <a:t> v41 Added that day</a:t>
            </a:r>
          </a:p>
          <a:p>
            <a:r>
              <a:rPr lang="en-US" dirty="0"/>
              <a:t> v47 Added to their number</a:t>
            </a:r>
          </a:p>
        </p:txBody>
      </p:sp>
    </p:spTree>
    <p:extLst>
      <p:ext uri="{BB962C8B-B14F-4D97-AF65-F5344CB8AC3E}">
        <p14:creationId xmlns:p14="http://schemas.microsoft.com/office/powerpoint/2010/main" val="3582437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419FE01-7A2F-4A70-91A0-099FA5D80C4B}"/>
              </a:ext>
            </a:extLst>
          </p:cNvPr>
          <p:cNvSpPr>
            <a:spLocks noGrp="1"/>
          </p:cNvSpPr>
          <p:nvPr>
            <p:ph idx="1"/>
          </p:nvPr>
        </p:nvSpPr>
        <p:spPr/>
        <p:txBody>
          <a:bodyPr/>
          <a:lstStyle/>
          <a:p>
            <a:r>
              <a:rPr lang="en-US" dirty="0"/>
              <a:t> Do you not know that your bodies are members of Christ? Shall I then take the members of Christ and make them members of a prostitute? Never!  Or do you not know that your body is a temple of the Holy Spirit within you, whom you have from God? You are not your own!</a:t>
            </a:r>
          </a:p>
          <a:p>
            <a:pPr marL="0" indent="0">
              <a:buNone/>
            </a:pPr>
            <a:r>
              <a:rPr lang="en-US" dirty="0"/>
              <a:t>-I Corinthians 6:15, 19</a:t>
            </a:r>
          </a:p>
        </p:txBody>
      </p:sp>
    </p:spTree>
    <p:extLst>
      <p:ext uri="{BB962C8B-B14F-4D97-AF65-F5344CB8AC3E}">
        <p14:creationId xmlns:p14="http://schemas.microsoft.com/office/powerpoint/2010/main" val="2476445020"/>
      </p:ext>
    </p:extLst>
  </p:cSld>
  <p:clrMapOvr>
    <a:masterClrMapping/>
  </p:clrMapOvr>
</p:sld>
</file>

<file path=ppt/theme/theme1.xml><?xml version="1.0" encoding="utf-8"?>
<a:theme xmlns:a="http://schemas.openxmlformats.org/drawingml/2006/main" name="Office Theme">
  <a:themeElements>
    <a:clrScheme name="Custom 1">
      <a:dk1>
        <a:srgbClr val="FFFFFF"/>
      </a:dk1>
      <a:lt1>
        <a:sysClr val="window" lastClr="FFFFFF"/>
      </a:lt1>
      <a:dk2>
        <a:srgbClr val="FFFFFF"/>
      </a:dk2>
      <a:lt2>
        <a:srgbClr val="FFFFFF"/>
      </a:lt2>
      <a:accent1>
        <a:srgbClr val="FF0000"/>
      </a:accent1>
      <a:accent2>
        <a:srgbClr val="FFC000"/>
      </a:accent2>
      <a:accent3>
        <a:srgbClr val="A5A5A5"/>
      </a:accent3>
      <a:accent4>
        <a:srgbClr val="00B0F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84E126-8816-4181-9B9C-231F5109A706}" vid="{8312F3B5-04AD-4BCA-8942-D38C9C7DDECA}"/>
    </a:ext>
  </a:extLst>
</a:theme>
</file>

<file path=docProps/app.xml><?xml version="1.0" encoding="utf-8"?>
<Properties xmlns="http://schemas.openxmlformats.org/officeDocument/2006/extended-properties" xmlns:vt="http://schemas.openxmlformats.org/officeDocument/2006/docPropsVTypes">
  <Template>Baptist Distinctives</Template>
  <TotalTime>3192</TotalTime>
  <Words>513</Words>
  <Application>Microsoft Office PowerPoint</Application>
  <PresentationFormat>Widescreen</PresentationFormat>
  <Paragraphs>44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Franklin Gothic Book</vt:lpstr>
      <vt:lpstr>Franklin Gothic Medium</vt:lpstr>
      <vt:lpstr>Office Theme</vt:lpstr>
      <vt:lpstr>Saved Baptized Membership or The Blessing of Committed Relationships</vt:lpstr>
      <vt:lpstr>How To Enjoy the Blessings of Covenant Commitment</vt:lpstr>
      <vt:lpstr>Be Saved</vt:lpstr>
      <vt:lpstr>PowerPoint Presentation</vt:lpstr>
      <vt:lpstr>PowerPoint Presentation</vt:lpstr>
      <vt:lpstr>Be Baptized</vt:lpstr>
      <vt:lpstr>PowerPoint Presentation</vt:lpstr>
      <vt:lpstr>Be A 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Saved Baptized Membership or The Blessing of Committed Relationships</dc:title>
  <dc:creator>Ian</dc:creator>
  <cp:lastModifiedBy>Ian</cp:lastModifiedBy>
  <cp:revision>10</cp:revision>
  <dcterms:created xsi:type="dcterms:W3CDTF">2022-01-06T22:44:11Z</dcterms:created>
  <dcterms:modified xsi:type="dcterms:W3CDTF">2022-01-09T03:57:07Z</dcterms:modified>
</cp:coreProperties>
</file>