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49" r:id="rId2"/>
    <p:sldId id="550" r:id="rId3"/>
    <p:sldId id="551" r:id="rId4"/>
    <p:sldId id="552" r:id="rId5"/>
    <p:sldId id="553" r:id="rId6"/>
    <p:sldId id="554" r:id="rId7"/>
    <p:sldId id="55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CC9900"/>
    <a:srgbClr val="F84108"/>
    <a:srgbClr val="99CCFF"/>
    <a:srgbClr val="A50021"/>
    <a:srgbClr val="993300"/>
    <a:srgbClr val="663300"/>
    <a:srgbClr val="153553"/>
    <a:srgbClr val="FFCC66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2E5C04AB-1862-4323-9EDC-20448B0AD9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34" r="2" b="2"/>
          <a:stretch/>
        </p:blipFill>
        <p:spPr bwMode="auto">
          <a:xfrm>
            <a:off x="252775" y="304800"/>
            <a:ext cx="8649925" cy="620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7B035F5-A6AA-4995-BED2-A78745A2F45E}"/>
              </a:ext>
            </a:extLst>
          </p:cNvPr>
          <p:cNvSpPr txBox="1"/>
          <p:nvPr/>
        </p:nvSpPr>
        <p:spPr>
          <a:xfrm>
            <a:off x="457200" y="5867400"/>
            <a:ext cx="3200400" cy="457200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4B422B-0262-4A1E-B7F9-124E1CD461F7}"/>
              </a:ext>
            </a:extLst>
          </p:cNvPr>
          <p:cNvSpPr txBox="1"/>
          <p:nvPr/>
        </p:nvSpPr>
        <p:spPr>
          <a:xfrm>
            <a:off x="6324600" y="5715000"/>
            <a:ext cx="2209800" cy="609600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0E8158-A74C-43BB-9296-CFBEED2A23A8}"/>
              </a:ext>
            </a:extLst>
          </p:cNvPr>
          <p:cNvSpPr txBox="1"/>
          <p:nvPr/>
        </p:nvSpPr>
        <p:spPr>
          <a:xfrm>
            <a:off x="2057400" y="51054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996633"/>
                </a:solidFill>
                <a:latin typeface="Georgia" panose="02040502050405020303" pitchFamily="18" charset="0"/>
              </a:rPr>
              <a:t>I Thessalonians 5:18</a:t>
            </a:r>
          </a:p>
        </p:txBody>
      </p:sp>
    </p:spTree>
    <p:extLst>
      <p:ext uri="{BB962C8B-B14F-4D97-AF65-F5344CB8AC3E}">
        <p14:creationId xmlns:p14="http://schemas.microsoft.com/office/powerpoint/2010/main" val="19578698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2A8BE3-408E-4DC2-81EE-AB78FF364393}"/>
              </a:ext>
            </a:extLst>
          </p:cNvPr>
          <p:cNvSpPr txBox="1"/>
          <p:nvPr/>
        </p:nvSpPr>
        <p:spPr>
          <a:xfrm>
            <a:off x="990600" y="381000"/>
            <a:ext cx="7239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“In Everything Give Thanks”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I Thessalonians 5:18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DCB15C-F4B4-4F58-A184-223D315E82EF}"/>
              </a:ext>
            </a:extLst>
          </p:cNvPr>
          <p:cNvSpPr txBox="1"/>
          <p:nvPr/>
        </p:nvSpPr>
        <p:spPr>
          <a:xfrm>
            <a:off x="990600" y="1447800"/>
            <a:ext cx="72390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Christians are to be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characterized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by their attitude of being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thankful.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Our lives should be led in a way that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pleases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honors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God. To do that we need to be people who: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  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Support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 weak, show goodness and grace to    	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all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people, do not return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evil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for evil,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Rejoice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always, be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fervent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in prayer, and 	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thankful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in every circumstance.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A man's spiritual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maturity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is reflected in a heart of thanksgiving and praise for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all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 Lord has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accomplished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for him.</a:t>
            </a:r>
          </a:p>
        </p:txBody>
      </p:sp>
    </p:spTree>
    <p:extLst>
      <p:ext uri="{BB962C8B-B14F-4D97-AF65-F5344CB8AC3E}">
        <p14:creationId xmlns:p14="http://schemas.microsoft.com/office/powerpoint/2010/main" val="738442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2A8BE3-408E-4DC2-81EE-AB78FF364393}"/>
              </a:ext>
            </a:extLst>
          </p:cNvPr>
          <p:cNvSpPr txBox="1"/>
          <p:nvPr/>
        </p:nvSpPr>
        <p:spPr>
          <a:xfrm>
            <a:off x="990600" y="381000"/>
            <a:ext cx="7239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“In Everything Give Thanks”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I Thessalonians 5:18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DCB15C-F4B4-4F58-A184-223D315E82EF}"/>
              </a:ext>
            </a:extLst>
          </p:cNvPr>
          <p:cNvSpPr txBox="1"/>
          <p:nvPr/>
        </p:nvSpPr>
        <p:spPr>
          <a:xfrm>
            <a:off x="381000" y="1600200"/>
            <a:ext cx="8305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Our Ability to be Thankful</a:t>
            </a:r>
          </a:p>
          <a:p>
            <a:pPr algn="ctr"/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It’s dependent on two major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factors: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How we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view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our circumstances,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Rom. 8:18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Our understanding of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position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here on Tera 	Firma. 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1 Peter 2:11, </a:t>
            </a:r>
            <a:r>
              <a:rPr lang="en-US" sz="2800" dirty="0" err="1">
                <a:solidFill>
                  <a:srgbClr val="C00000"/>
                </a:solidFill>
                <a:latin typeface="Georgia" panose="02040502050405020303" pitchFamily="18" charset="0"/>
              </a:rPr>
              <a:t>Phlip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. 3:20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Old Testament saints understood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temporary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status, that they were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sojourners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exiles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here on earth.</a:t>
            </a:r>
          </a:p>
          <a:p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Ps. 39:12, 119:19; 1 Chron. 29:15; Heb. 11:9-10, 13.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769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2A8BE3-408E-4DC2-81EE-AB78FF364393}"/>
              </a:ext>
            </a:extLst>
          </p:cNvPr>
          <p:cNvSpPr txBox="1"/>
          <p:nvPr/>
        </p:nvSpPr>
        <p:spPr>
          <a:xfrm>
            <a:off x="990600" y="381000"/>
            <a:ext cx="7239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“In Everything Give Thanks”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I Thessalonians 5:18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DCB15C-F4B4-4F58-A184-223D315E82EF}"/>
              </a:ext>
            </a:extLst>
          </p:cNvPr>
          <p:cNvSpPr txBox="1"/>
          <p:nvPr/>
        </p:nvSpPr>
        <p:spPr>
          <a:xfrm>
            <a:off x="533400" y="1600200"/>
            <a:ext cx="8077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The Response of the Redeemed</a:t>
            </a:r>
          </a:p>
          <a:p>
            <a:pPr algn="ctr"/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 continual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response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thanksgiving should be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normal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characteristic of every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Christian’s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life. </a:t>
            </a:r>
          </a:p>
          <a:p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2 Cor. 4:15, 9:11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Living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Spirit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filled life produces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joy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rejoicing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attitude,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Eph. 5:18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Not only should we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thankful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our salvation, but because God has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provided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us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everything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our spiritual necessities,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1 Peter 1:3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948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2A8BE3-408E-4DC2-81EE-AB78FF364393}"/>
              </a:ext>
            </a:extLst>
          </p:cNvPr>
          <p:cNvSpPr txBox="1"/>
          <p:nvPr/>
        </p:nvSpPr>
        <p:spPr>
          <a:xfrm>
            <a:off x="990600" y="381000"/>
            <a:ext cx="7239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“In Everything Give Thanks”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I Thessalonians 5:18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DCB15C-F4B4-4F58-A184-223D315E82EF}"/>
              </a:ext>
            </a:extLst>
          </p:cNvPr>
          <p:cNvSpPr txBox="1"/>
          <p:nvPr/>
        </p:nvSpPr>
        <p:spPr>
          <a:xfrm>
            <a:off x="533400" y="1600200"/>
            <a:ext cx="80010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God Expects a Thankful Response</a:t>
            </a:r>
          </a:p>
          <a:p>
            <a:pPr algn="ctr"/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light of all which God has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provided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us, we are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expected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live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thankful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lives.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We are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abound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thanksgiving, 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        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Col. 2:6-7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We are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devote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our lives to prayer with an 	     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attitude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thanksgiving,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Col. 4:2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Being thankful 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everything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one of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core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characteristics of who we are to be 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redeemed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individuals.</a:t>
            </a:r>
          </a:p>
        </p:txBody>
      </p:sp>
    </p:spTree>
    <p:extLst>
      <p:ext uri="{BB962C8B-B14F-4D97-AF65-F5344CB8AC3E}">
        <p14:creationId xmlns:p14="http://schemas.microsoft.com/office/powerpoint/2010/main" val="3585607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2A8BE3-408E-4DC2-81EE-AB78FF364393}"/>
              </a:ext>
            </a:extLst>
          </p:cNvPr>
          <p:cNvSpPr txBox="1"/>
          <p:nvPr/>
        </p:nvSpPr>
        <p:spPr>
          <a:xfrm>
            <a:off x="990600" y="381000"/>
            <a:ext cx="7239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“In Everything Give Thanks”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I Thessalonians 5:18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DCB15C-F4B4-4F58-A184-223D315E82EF}"/>
              </a:ext>
            </a:extLst>
          </p:cNvPr>
          <p:cNvSpPr txBox="1"/>
          <p:nvPr/>
        </p:nvSpPr>
        <p:spPr>
          <a:xfrm>
            <a:off x="685800" y="1600200"/>
            <a:ext cx="79248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IV.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Hindrances to a Thankful Life</a:t>
            </a:r>
          </a:p>
          <a:p>
            <a:pPr algn="ctr"/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Doubt.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We don’t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believe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God’s word,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Selfishness. We want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control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our lives,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Worldliness.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Their focus is on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temporal.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4.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critical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spirit. Nothing is ever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good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enough,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5.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Impatience.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They can’t wait on God’s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process.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6.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Rebellion.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They’ve been hurt and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refuse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to be 	thankful.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509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2A8BE3-408E-4DC2-81EE-AB78FF364393}"/>
              </a:ext>
            </a:extLst>
          </p:cNvPr>
          <p:cNvSpPr txBox="1"/>
          <p:nvPr/>
        </p:nvSpPr>
        <p:spPr>
          <a:xfrm>
            <a:off x="990600" y="381000"/>
            <a:ext cx="7239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“In Everything Give Thanks”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I Thessalonians 5:18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DCB15C-F4B4-4F58-A184-223D315E82EF}"/>
              </a:ext>
            </a:extLst>
          </p:cNvPr>
          <p:cNvSpPr txBox="1"/>
          <p:nvPr/>
        </p:nvSpPr>
        <p:spPr>
          <a:xfrm>
            <a:off x="533400" y="1600200"/>
            <a:ext cx="80772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Conclusion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Jesus’s </a:t>
            </a:r>
            <a:r>
              <a:rPr lang="en-US" sz="2800" b="1" dirty="0" err="1">
                <a:solidFill>
                  <a:srgbClr val="002060"/>
                </a:solidFill>
                <a:latin typeface="Georgia" panose="02040502050405020303" pitchFamily="18" charset="0"/>
              </a:rPr>
              <a:t>eucharisteo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was fueled by his belief in future grace.</a:t>
            </a:r>
          </a:p>
          <a:p>
            <a:pPr algn="ctr"/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just"/>
            <a:r>
              <a:rPr lang="en-US" sz="2800" i="1" dirty="0">
                <a:solidFill>
                  <a:srgbClr val="0070C0"/>
                </a:solidFill>
                <a:latin typeface="Georgia" panose="02040502050405020303" pitchFamily="18" charset="0"/>
              </a:rPr>
              <a:t>Jesus, the founder and perfecter of our faith . . . for the joy that was set before him endured the cross, despising the shame, and is seated at the right hand of the throne of God.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Hebrews 12:2</a:t>
            </a:r>
          </a:p>
          <a:p>
            <a:pPr algn="just"/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He got through the cross by not focusing on the cross but on the promised joy that would result from it.  </a:t>
            </a:r>
          </a:p>
        </p:txBody>
      </p:sp>
    </p:spTree>
    <p:extLst>
      <p:ext uri="{BB962C8B-B14F-4D97-AF65-F5344CB8AC3E}">
        <p14:creationId xmlns:p14="http://schemas.microsoft.com/office/powerpoint/2010/main" val="232625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1983</TotalTime>
  <Words>557</Words>
  <Application>Microsoft Office PowerPoint</Application>
  <PresentationFormat>On-screen Show (4:3)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12</cp:revision>
  <dcterms:created xsi:type="dcterms:W3CDTF">2020-11-20T15:06:46Z</dcterms:created>
  <dcterms:modified xsi:type="dcterms:W3CDTF">2020-11-22T00:10:26Z</dcterms:modified>
</cp:coreProperties>
</file>