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.jpeg" ContentType="image/jpeg"/>
  <Override PartName="/ppt/notesSlides/notesSlide4.xml" ContentType="application/vnd.openxmlformats-officedocument.presentationml.notesSlide+xml"/>
  <Override PartName="/ppt/media/image2.jpe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sto MT"/>
          <a:ea typeface="Calisto MT"/>
          <a:cs typeface="Calisto MT"/>
        </a:font>
        <a:srgbClr val="000000"/>
      </a:tcTxStyle>
      <a:tcStyle>
        <a:tcBdr>
          <a:lef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V>
        </a:tcBdr>
        <a:fill>
          <a:solidFill>
            <a:srgbClr val="F2F2F2"/>
          </a:solidFill>
        </a:fill>
      </a:tcStyle>
    </a:wholeTbl>
    <a:band2H>
      <a:tcTxStyle b="def" i="def"/>
      <a:tcStyle>
        <a:tcBdr/>
        <a:fill>
          <a:solidFill>
            <a:srgbClr val="F9F9F9"/>
          </a:solidFill>
        </a:fill>
      </a:tcStyle>
    </a:band2H>
    <a:firstCol>
      <a:tcTxStyle b="on" i="off">
        <a:font>
          <a:latin typeface="Calisto MT"/>
          <a:ea typeface="Calisto MT"/>
          <a:cs typeface="Calisto MT"/>
        </a:font>
        <a:schemeClr val="accent1">
          <a:lumOff val="51466"/>
        </a:schemeClr>
      </a:tcTxStyle>
      <a:tcStyle>
        <a:tcBdr>
          <a:lef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V>
        </a:tcBdr>
        <a:fill>
          <a:solidFill>
            <a:srgbClr val="DDDDDD"/>
          </a:solidFill>
        </a:fill>
      </a:tcStyle>
    </a:firstCol>
    <a:lastRow>
      <a:tcTxStyle b="on" i="off">
        <a:font>
          <a:latin typeface="Calisto MT"/>
          <a:ea typeface="Calisto MT"/>
          <a:cs typeface="Calisto MT"/>
        </a:font>
        <a:schemeClr val="accent1">
          <a:lumOff val="51466"/>
        </a:schemeClr>
      </a:tcTxStyle>
      <a:tcStyle>
        <a:tcBdr>
          <a:lef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V>
        </a:tcBdr>
        <a:fill>
          <a:solidFill>
            <a:srgbClr val="DDDDDD"/>
          </a:solidFill>
        </a:fill>
      </a:tcStyle>
    </a:lastRow>
    <a:firstRow>
      <a:tcTxStyle b="on" i="off">
        <a:font>
          <a:latin typeface="Calisto MT"/>
          <a:ea typeface="Calisto MT"/>
          <a:cs typeface="Calisto MT"/>
        </a:font>
        <a:schemeClr val="accent1">
          <a:lumOff val="51466"/>
        </a:schemeClr>
      </a:tcTxStyle>
      <a:tcStyle>
        <a:tcBdr>
          <a:lef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V>
        </a:tcBdr>
        <a:fill>
          <a:solidFill>
            <a:srgbClr val="DDDDDD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sto MT"/>
          <a:ea typeface="Calisto MT"/>
          <a:cs typeface="Calisto MT"/>
        </a:font>
        <a:srgbClr val="000000"/>
      </a:tcTxStyle>
      <a:tcStyle>
        <a:tcBdr>
          <a:lef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27500"/>
            </a:schemeClr>
          </a:solidFill>
        </a:fill>
      </a:tcStyle>
    </a:wholeTbl>
    <a:band2H>
      <a:tcTxStyle b="def" i="def"/>
      <a:tcStyle>
        <a:tcBdr/>
        <a:fill>
          <a:solidFill>
            <a:srgbClr val="EEEEEE"/>
          </a:solidFill>
        </a:fill>
      </a:tcStyle>
    </a:band2H>
    <a:firstCol>
      <a:tcTxStyle b="on" i="off">
        <a:font>
          <a:latin typeface="Calisto MT"/>
          <a:ea typeface="Calisto MT"/>
          <a:cs typeface="Calisto MT"/>
        </a:font>
        <a:schemeClr val="accent1">
          <a:lumOff val="51466"/>
        </a:schemeClr>
      </a:tcTxStyle>
      <a:tcStyle>
        <a:tcBdr>
          <a:lef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V>
        </a:tcBdr>
        <a:fill>
          <a:solidFill>
            <a:schemeClr val="accent4">
              <a:lumOff val="8798"/>
            </a:schemeClr>
          </a:solidFill>
        </a:fill>
      </a:tcStyle>
    </a:firstCol>
    <a:lastRow>
      <a:tcTxStyle b="on" i="off">
        <a:font>
          <a:latin typeface="Calisto MT"/>
          <a:ea typeface="Calisto MT"/>
          <a:cs typeface="Calisto MT"/>
        </a:font>
        <a:schemeClr val="accent1">
          <a:lumOff val="51466"/>
        </a:schemeClr>
      </a:tcTxStyle>
      <a:tcStyle>
        <a:tcBdr>
          <a:lef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V>
        </a:tcBdr>
        <a:fill>
          <a:solidFill>
            <a:schemeClr val="accent4">
              <a:lumOff val="8798"/>
            </a:schemeClr>
          </a:solidFill>
        </a:fill>
      </a:tcStyle>
    </a:lastRow>
    <a:firstRow>
      <a:tcTxStyle b="on" i="off">
        <a:font>
          <a:latin typeface="Calisto MT"/>
          <a:ea typeface="Calisto MT"/>
          <a:cs typeface="Calisto MT"/>
        </a:font>
        <a:schemeClr val="accent1">
          <a:lumOff val="51466"/>
        </a:schemeClr>
      </a:tcTxStyle>
      <a:tcStyle>
        <a:tcBdr>
          <a:lef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V>
        </a:tcBdr>
        <a:fill>
          <a:solidFill>
            <a:schemeClr val="accent4">
              <a:lumOff val="8798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sto MT"/>
          <a:ea typeface="Calisto MT"/>
          <a:cs typeface="Calisto MT"/>
        </a:font>
        <a:srgbClr val="000000"/>
      </a:tcTxStyle>
      <a:tcStyle>
        <a:tcBdr>
          <a:lef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 b="def" i="def"/>
      <a:tcStyle>
        <a:tcBdr/>
        <a:fill>
          <a:solidFill>
            <a:srgbClr val="E8E8E8"/>
          </a:solidFill>
        </a:fill>
      </a:tcStyle>
    </a:band2H>
    <a:firstCol>
      <a:tcTxStyle b="on" i="off">
        <a:font>
          <a:latin typeface="Calisto MT"/>
          <a:ea typeface="Calisto MT"/>
          <a:cs typeface="Calisto MT"/>
        </a:font>
        <a:schemeClr val="accent1">
          <a:lumOff val="51466"/>
        </a:schemeClr>
      </a:tcTxStyle>
      <a:tcStyle>
        <a:tcBdr>
          <a:lef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sto MT"/>
          <a:ea typeface="Calisto MT"/>
          <a:cs typeface="Calisto MT"/>
        </a:font>
        <a:schemeClr val="accent1">
          <a:lumOff val="51466"/>
        </a:schemeClr>
      </a:tcTxStyle>
      <a:tcStyle>
        <a:tcBdr>
          <a:lef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sto MT"/>
          <a:ea typeface="Calisto MT"/>
          <a:cs typeface="Calisto MT"/>
        </a:font>
        <a:schemeClr val="accent1">
          <a:lumOff val="51466"/>
        </a:schemeClr>
      </a:tcTxStyle>
      <a:tcStyle>
        <a:tcBdr>
          <a:lef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sto MT"/>
          <a:ea typeface="Calisto MT"/>
          <a:cs typeface="Calisto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1">
              <a:lumOff val="51466"/>
            </a:schemeClr>
          </a:solidFill>
        </a:fill>
      </a:tcStyle>
    </a:band2H>
    <a:firstCol>
      <a:tcTxStyle b="on" i="off">
        <a:font>
          <a:latin typeface="Calisto MT"/>
          <a:ea typeface="Calisto MT"/>
          <a:cs typeface="Calisto MT"/>
        </a:font>
        <a:schemeClr val="accent1">
          <a:lumOff val="51466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DDDDD"/>
          </a:solidFill>
        </a:fill>
      </a:tcStyle>
    </a:firstCol>
    <a:lastRow>
      <a:tcTxStyle b="on" i="off">
        <a:font>
          <a:latin typeface="Calisto MT"/>
          <a:ea typeface="Calisto MT"/>
          <a:cs typeface="Calisto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51466"/>
            </a:schemeClr>
          </a:solidFill>
        </a:fill>
      </a:tcStyle>
    </a:lastRow>
    <a:firstRow>
      <a:tcTxStyle b="on" i="off">
        <a:font>
          <a:latin typeface="Calisto MT"/>
          <a:ea typeface="Calisto MT"/>
          <a:cs typeface="Calisto MT"/>
        </a:font>
        <a:schemeClr val="accent1">
          <a:lumOff val="51466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DDDDD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sto MT"/>
          <a:ea typeface="Calisto MT"/>
          <a:cs typeface="Calisto MT"/>
        </a:font>
        <a:srgbClr val="000000"/>
      </a:tcTxStyle>
      <a:tcStyle>
        <a:tcBdr>
          <a:lef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sto MT"/>
          <a:ea typeface="Calisto MT"/>
          <a:cs typeface="Calisto MT"/>
        </a:font>
        <a:schemeClr val="accent1">
          <a:lumOff val="51466"/>
        </a:schemeClr>
      </a:tcTxStyle>
      <a:tcStyle>
        <a:tcBdr>
          <a:lef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sto MT"/>
          <a:ea typeface="Calisto MT"/>
          <a:cs typeface="Calisto MT"/>
        </a:font>
        <a:schemeClr val="accent1">
          <a:lumOff val="51466"/>
        </a:schemeClr>
      </a:tcTxStyle>
      <a:tcStyle>
        <a:tcBdr>
          <a:lef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sto MT"/>
          <a:ea typeface="Calisto MT"/>
          <a:cs typeface="Calisto MT"/>
        </a:font>
        <a:schemeClr val="accent1">
          <a:lumOff val="51466"/>
        </a:schemeClr>
      </a:tcTxStyle>
      <a:tcStyle>
        <a:tcBdr>
          <a:lef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sto MT"/>
          <a:ea typeface="Calisto MT"/>
          <a:cs typeface="Calisto MT"/>
        </a:font>
        <a:schemeClr val="accent1">
          <a:lumOff val="51466"/>
        </a:schemeClr>
      </a:tcTxStyle>
      <a:tcStyle>
        <a:tcBdr>
          <a:lef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V>
        </a:tcBdr>
        <a:fill>
          <a:solidFill>
            <a:schemeClr val="accent1">
              <a:lumOff val="51466"/>
              <a:alpha val="20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1">
              <a:lumOff val="51466"/>
            </a:schemeClr>
          </a:solidFill>
        </a:fill>
      </a:tcStyle>
    </a:band2H>
    <a:firstCol>
      <a:tcTxStyle b="on" i="off">
        <a:font>
          <a:latin typeface="Calisto MT"/>
          <a:ea typeface="Calisto MT"/>
          <a:cs typeface="Calisto MT"/>
        </a:font>
        <a:schemeClr val="accent1">
          <a:lumOff val="51466"/>
        </a:schemeClr>
      </a:tcTxStyle>
      <a:tcStyle>
        <a:tcBdr>
          <a:lef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V>
        </a:tcBdr>
        <a:fill>
          <a:solidFill>
            <a:schemeClr val="accent1">
              <a:lumOff val="51466"/>
              <a:alpha val="20000"/>
            </a:schemeClr>
          </a:solidFill>
        </a:fill>
      </a:tcStyle>
    </a:firstCol>
    <a:lastRow>
      <a:tcTxStyle b="on" i="off">
        <a:font>
          <a:latin typeface="Calisto MT"/>
          <a:ea typeface="Calisto MT"/>
          <a:cs typeface="Calisto MT"/>
        </a:font>
        <a:schemeClr val="accent1">
          <a:lumOff val="51466"/>
        </a:schemeClr>
      </a:tcTxStyle>
      <a:tcStyle>
        <a:tcBdr>
          <a:lef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right>
          <a:top>
            <a:ln w="508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sto MT"/>
          <a:ea typeface="Calisto MT"/>
          <a:cs typeface="Calisto MT"/>
        </a:font>
        <a:schemeClr val="accent1">
          <a:lumOff val="51466"/>
        </a:schemeClr>
      </a:tcTxStyle>
      <a:tcStyle>
        <a:tcBdr>
          <a:lef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51466"/>
                </a:schemeClr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5" name="Shape 1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hape 2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That baptism is not a work, emphasis here is on the spiritual reality the physical action is in view, all in the church in Corinth were physically bapitized</a:t>
            </a:r>
          </a:p>
          <a:p>
            <a:pPr/>
          </a:p>
          <a:p>
            <a:pPr/>
            <a:r>
              <a:t>Argument in verses 1-2 is that grace works, grace leads to obedience it is lived out in physical reality</a:t>
            </a:r>
          </a:p>
          <a:p>
            <a:p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" name="Shape 2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Uniform – salute, if we didn’t we would not be acting like a Soldier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Shape 2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Photograph of rbp</a:t>
            </a:r>
          </a:p>
          <a:p>
            <a:pPr/>
          </a:p>
          <a:p>
            <a:pPr/>
            <a:r>
              <a:t>Past act with continuing results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hape 2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Unites us historically</a:t>
            </a:r>
          </a:p>
          <a:p>
            <a:pPr/>
          </a:p>
          <a:p>
            <a:pPr/>
            <a:r>
              <a:t>I Corinthians 10 – all were baptized in the cloud and in the sea, same spiritual food and drink, drank from the rock which is christ</a:t>
            </a:r>
          </a:p>
          <a:p>
            <a:pPr/>
            <a:r>
              <a:t>Unites us with those who wandered in the wilderness during the exile.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hape 2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Universal church – spiritual, Sierra Leone – pastor – led 50 people to Christ</a:t>
            </a:r>
          </a:p>
          <a:p>
            <a:pPr/>
          </a:p>
          <a:p>
            <a:pPr/>
            <a:r>
              <a:t>Practical Application – living in unity and discipleship in a local congregation</a:t>
            </a:r>
          </a:p>
          <a:p>
            <a:pPr/>
          </a:p>
          <a:p>
            <a:pPr/>
            <a:r>
              <a:t>Can someone be a Christian and not be an active part of a local congregation.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hape 2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Matt and Ann Millar</a:t>
            </a:r>
          </a:p>
          <a:p>
            <a:pPr/>
          </a:p>
          <a:p>
            <a:pPr/>
            <a:r>
              <a:t>Why am I so excited when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370692" y="1769540"/>
            <a:ext cx="9440035" cy="1828802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370692" y="3598338"/>
            <a:ext cx="9440035" cy="104986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None/>
              <a:defRPr>
                <a:solidFill>
                  <a:schemeClr val="accent1">
                    <a:lumOff val="51466"/>
                  </a:schemeClr>
                </a:solidFill>
              </a:defRPr>
            </a:lvl1pPr>
            <a:lvl2pPr indent="457200" algn="ctr">
              <a:buClrTx/>
              <a:buFontTx/>
              <a:defRPr>
                <a:solidFill>
                  <a:schemeClr val="accent1">
                    <a:lumOff val="51466"/>
                  </a:schemeClr>
                </a:solidFill>
              </a:defRPr>
            </a:lvl2pPr>
            <a:lvl3pPr marL="0" indent="914400" algn="ctr">
              <a:buClrTx/>
              <a:buSzTx/>
              <a:buNone/>
              <a:defRPr>
                <a:solidFill>
                  <a:schemeClr val="accent1">
                    <a:lumOff val="51466"/>
                  </a:schemeClr>
                </a:solidFill>
              </a:defRPr>
            </a:lvl3pPr>
            <a:lvl4pPr marL="0" indent="1371600" algn="ctr">
              <a:buClrTx/>
              <a:buSzTx/>
              <a:buNone/>
              <a:defRPr>
                <a:solidFill>
                  <a:schemeClr val="accent1">
                    <a:lumOff val="51466"/>
                  </a:schemeClr>
                </a:solidFill>
              </a:defRPr>
            </a:lvl4pPr>
            <a:lvl5pPr marL="0" indent="1828800" algn="ctr">
              <a:buClrTx/>
              <a:buSzTx/>
              <a:buNone/>
              <a:defRPr>
                <a:solidFill>
                  <a:schemeClr val="accent1">
                    <a:lumOff val="51466"/>
                  </a:scheme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0514010" y="5883275"/>
            <a:ext cx="332741" cy="3835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Text"/>
          <p:cNvSpPr txBox="1"/>
          <p:nvPr>
            <p:ph type="title"/>
          </p:nvPr>
        </p:nvSpPr>
        <p:spPr>
          <a:xfrm>
            <a:off x="913794" y="609600"/>
            <a:ext cx="3706890" cy="1821919"/>
          </a:xfrm>
          <a:prstGeom prst="rect">
            <a:avLst/>
          </a:prstGeom>
        </p:spPr>
        <p:txBody>
          <a:bodyPr anchor="b"/>
          <a:lstStyle>
            <a:lvl1pPr>
              <a:defRPr b="0" sz="2400"/>
            </a:lvl1pPr>
          </a:lstStyle>
          <a:p>
            <a:pPr/>
            <a:r>
              <a:t>Title Text</a:t>
            </a:r>
          </a:p>
        </p:txBody>
      </p:sp>
      <p:sp>
        <p:nvSpPr>
          <p:cNvPr id="100" name="Body Level One…"/>
          <p:cNvSpPr txBox="1"/>
          <p:nvPr>
            <p:ph type="body" sz="half" idx="1"/>
          </p:nvPr>
        </p:nvSpPr>
        <p:spPr>
          <a:xfrm>
            <a:off x="4855633" y="609600"/>
            <a:ext cx="6411925" cy="5181600"/>
          </a:xfrm>
          <a:prstGeom prst="rect">
            <a:avLst/>
          </a:prstGeom>
        </p:spPr>
        <p:txBody>
          <a:bodyPr/>
          <a:lstStyle>
            <a:lvl2pPr marL="749999" indent="-299999">
              <a:buSzPct val="70000"/>
              <a:buFontTx/>
              <a:buChar char="•"/>
            </a:lvl2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Text Placeholder 3"/>
          <p:cNvSpPr/>
          <p:nvPr>
            <p:ph type="body" sz="quarter" idx="21"/>
          </p:nvPr>
        </p:nvSpPr>
        <p:spPr>
          <a:xfrm>
            <a:off x="913794" y="2431518"/>
            <a:ext cx="3706890" cy="3359682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600"/>
              </a:spcBef>
              <a:buClrTx/>
              <a:buSzTx/>
              <a:buNone/>
              <a:defRPr sz="1600"/>
            </a:pP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xfrm>
            <a:off x="10514010" y="5883275"/>
            <a:ext cx="332741" cy="3835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21" descr="Picture 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3664" y="609600"/>
            <a:ext cx="3584167" cy="5204832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Title Text"/>
          <p:cNvSpPr txBox="1"/>
          <p:nvPr>
            <p:ph type="title"/>
          </p:nvPr>
        </p:nvSpPr>
        <p:spPr>
          <a:xfrm>
            <a:off x="913794" y="609922"/>
            <a:ext cx="5934950" cy="1829339"/>
          </a:xfrm>
          <a:prstGeom prst="rect">
            <a:avLst/>
          </a:prstGeom>
        </p:spPr>
        <p:txBody>
          <a:bodyPr anchor="b"/>
          <a:lstStyle>
            <a:lvl1pPr>
              <a:defRPr b="0" sz="3200"/>
            </a:lvl1pPr>
          </a:lstStyle>
          <a:p>
            <a:pPr/>
            <a:r>
              <a:t>Title Text</a:t>
            </a:r>
          </a:p>
        </p:txBody>
      </p:sp>
      <p:sp>
        <p:nvSpPr>
          <p:cNvPr id="111" name="Picture Placeholder 2"/>
          <p:cNvSpPr/>
          <p:nvPr>
            <p:ph type="pic" sz="quarter" idx="21"/>
          </p:nvPr>
        </p:nvSpPr>
        <p:spPr>
          <a:xfrm>
            <a:off x="7442551" y="763701"/>
            <a:ext cx="3275751" cy="4912823"/>
          </a:xfrm>
          <a:prstGeom prst="rect">
            <a:avLst/>
          </a:prstGeom>
          <a:effectLst>
            <a:outerShdw sx="100000" sy="100000" kx="0" ky="0" algn="b" rotWithShape="0" blurRad="38100" dist="25400" dir="4440000">
              <a:srgbClr val="000000">
                <a:alpha val="36000"/>
              </a:srgbClr>
            </a:outerShdw>
          </a:effectLst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12" name="Body Level One…"/>
          <p:cNvSpPr txBox="1"/>
          <p:nvPr>
            <p:ph type="body" sz="half" idx="1"/>
          </p:nvPr>
        </p:nvSpPr>
        <p:spPr>
          <a:xfrm>
            <a:off x="913794" y="2439260"/>
            <a:ext cx="5934950" cy="337613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ClrTx/>
              <a:buSzTx/>
              <a:buNone/>
              <a:defRPr sz="1600"/>
            </a:lvl1pPr>
            <a:lvl2pPr indent="457200" algn="ctr">
              <a:spcBef>
                <a:spcPts val="600"/>
              </a:spcBef>
              <a:buClrTx/>
              <a:buFontTx/>
              <a:defRPr sz="1600"/>
            </a:lvl2pPr>
            <a:lvl3pPr marL="0" indent="914400" algn="ctr">
              <a:spcBef>
                <a:spcPts val="600"/>
              </a:spcBef>
              <a:buClrTx/>
              <a:buSzTx/>
              <a:buNone/>
              <a:defRPr sz="1600"/>
            </a:lvl3pPr>
            <a:lvl4pPr marL="0" indent="1371600" algn="ctr">
              <a:spcBef>
                <a:spcPts val="600"/>
              </a:spcBef>
              <a:buClrTx/>
              <a:buSzTx/>
              <a:buNone/>
              <a:defRPr sz="1600"/>
            </a:lvl4pPr>
            <a:lvl5pPr marL="0" indent="1828800" algn="ctr">
              <a:spcBef>
                <a:spcPts val="600"/>
              </a:spcBef>
              <a:buClrTx/>
              <a:buSz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xfrm>
            <a:off x="10514010" y="5883275"/>
            <a:ext cx="332741" cy="3835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5" descr="Picture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3882" y="547807"/>
            <a:ext cx="10141800" cy="3816807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Title Text"/>
          <p:cNvSpPr txBox="1"/>
          <p:nvPr>
            <p:ph type="title"/>
          </p:nvPr>
        </p:nvSpPr>
        <p:spPr>
          <a:xfrm>
            <a:off x="913806" y="4565255"/>
            <a:ext cx="10355327" cy="543473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pPr/>
            <a:r>
              <a:t>Title Text</a:t>
            </a:r>
          </a:p>
        </p:txBody>
      </p:sp>
      <p:sp>
        <p:nvSpPr>
          <p:cNvPr id="122" name="Picture Placeholder 2"/>
          <p:cNvSpPr/>
          <p:nvPr>
            <p:ph type="pic" idx="21"/>
          </p:nvPr>
        </p:nvSpPr>
        <p:spPr>
          <a:xfrm>
            <a:off x="1169348" y="695008"/>
            <a:ext cx="9845348" cy="3525672"/>
          </a:xfrm>
          <a:prstGeom prst="rect">
            <a:avLst/>
          </a:prstGeom>
          <a:effectLst>
            <a:outerShdw sx="100000" sy="100000" kx="0" ky="0" algn="b" rotWithShape="0" blurRad="38100" dist="25400" dir="4440000">
              <a:srgbClr val="000000">
                <a:alpha val="36000"/>
              </a:srgbClr>
            </a:outerShdw>
          </a:effectLst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23" name="Body Level One…"/>
          <p:cNvSpPr txBox="1"/>
          <p:nvPr>
            <p:ph type="body" sz="quarter" idx="1"/>
          </p:nvPr>
        </p:nvSpPr>
        <p:spPr>
          <a:xfrm>
            <a:off x="913794" y="5108728"/>
            <a:ext cx="10353763" cy="68247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ClrTx/>
              <a:buSzTx/>
              <a:buNone/>
              <a:defRPr sz="1600"/>
            </a:lvl1pPr>
            <a:lvl2pPr indent="457200" algn="ctr">
              <a:spcBef>
                <a:spcPts val="600"/>
              </a:spcBef>
              <a:buClrTx/>
              <a:buFontTx/>
              <a:defRPr sz="1600"/>
            </a:lvl2pPr>
            <a:lvl3pPr marL="0" indent="914400" algn="ctr">
              <a:spcBef>
                <a:spcPts val="600"/>
              </a:spcBef>
              <a:buClrTx/>
              <a:buSzTx/>
              <a:buNone/>
              <a:defRPr sz="1600"/>
            </a:lvl3pPr>
            <a:lvl4pPr marL="0" indent="1371600" algn="ctr">
              <a:spcBef>
                <a:spcPts val="600"/>
              </a:spcBef>
              <a:buClrTx/>
              <a:buSzTx/>
              <a:buNone/>
              <a:defRPr sz="1600"/>
            </a:lvl4pPr>
            <a:lvl5pPr marL="0" indent="1828800" algn="ctr">
              <a:spcBef>
                <a:spcPts val="600"/>
              </a:spcBef>
              <a:buClrTx/>
              <a:buSz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/>
          <p:nvPr>
            <p:ph type="sldNum" sz="quarter" idx="2"/>
          </p:nvPr>
        </p:nvSpPr>
        <p:spPr>
          <a:xfrm>
            <a:off x="10514010" y="5883275"/>
            <a:ext cx="332741" cy="3835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Text"/>
          <p:cNvSpPr txBox="1"/>
          <p:nvPr>
            <p:ph type="title"/>
          </p:nvPr>
        </p:nvSpPr>
        <p:spPr>
          <a:xfrm>
            <a:off x="913794" y="608436"/>
            <a:ext cx="10353763" cy="353434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132" name="Body Level One…"/>
          <p:cNvSpPr txBox="1"/>
          <p:nvPr>
            <p:ph type="body" sz="quarter" idx="1"/>
          </p:nvPr>
        </p:nvSpPr>
        <p:spPr>
          <a:xfrm>
            <a:off x="913794" y="4295180"/>
            <a:ext cx="10353764" cy="150182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600"/>
              </a:spcBef>
              <a:buClrTx/>
              <a:buSzTx/>
              <a:buNone/>
              <a:defRPr sz="1600"/>
            </a:lvl1pPr>
            <a:lvl2pPr indent="457200" algn="ctr">
              <a:spcBef>
                <a:spcPts val="600"/>
              </a:spcBef>
              <a:buClrTx/>
              <a:buFontTx/>
              <a:defRPr sz="1600"/>
            </a:lvl2pPr>
            <a:lvl3pPr marL="0" indent="914400" algn="ctr">
              <a:spcBef>
                <a:spcPts val="600"/>
              </a:spcBef>
              <a:buClrTx/>
              <a:buSzTx/>
              <a:buNone/>
              <a:defRPr sz="1600"/>
            </a:lvl3pPr>
            <a:lvl4pPr marL="0" indent="1371600" algn="ctr">
              <a:spcBef>
                <a:spcPts val="600"/>
              </a:spcBef>
              <a:buClrTx/>
              <a:buSzTx/>
              <a:buNone/>
              <a:defRPr sz="1600"/>
            </a:lvl4pPr>
            <a:lvl5pPr marL="0" indent="1828800" algn="ctr">
              <a:spcBef>
                <a:spcPts val="600"/>
              </a:spcBef>
              <a:buClrTx/>
              <a:buSz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 txBox="1"/>
          <p:nvPr>
            <p:ph type="sldNum" sz="quarter" idx="2"/>
          </p:nvPr>
        </p:nvSpPr>
        <p:spPr>
          <a:xfrm>
            <a:off x="10514010" y="5883275"/>
            <a:ext cx="332741" cy="3835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 Text"/>
          <p:cNvSpPr txBox="1"/>
          <p:nvPr>
            <p:ph type="title"/>
          </p:nvPr>
        </p:nvSpPr>
        <p:spPr>
          <a:xfrm>
            <a:off x="1446212" y="609600"/>
            <a:ext cx="9302753" cy="299290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141" name="Body Level One…"/>
          <p:cNvSpPr txBox="1"/>
          <p:nvPr>
            <p:ph type="body" sz="quarter" idx="1"/>
          </p:nvPr>
        </p:nvSpPr>
        <p:spPr>
          <a:xfrm>
            <a:off x="1720644" y="3610031"/>
            <a:ext cx="8752300" cy="53275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600"/>
              </a:spcBef>
              <a:buClrTx/>
              <a:buSzTx/>
              <a:buNone/>
              <a:defRPr sz="1400"/>
            </a:lvl1pPr>
            <a:lvl2pPr indent="457200" algn="r">
              <a:spcBef>
                <a:spcPts val="600"/>
              </a:spcBef>
              <a:buClrTx/>
              <a:buFontTx/>
              <a:defRPr sz="1400"/>
            </a:lvl2pPr>
            <a:lvl3pPr marL="0" indent="914400" algn="r">
              <a:spcBef>
                <a:spcPts val="600"/>
              </a:spcBef>
              <a:buClrTx/>
              <a:buSzTx/>
              <a:buNone/>
              <a:defRPr sz="1400"/>
            </a:lvl3pPr>
            <a:lvl4pPr marL="0" indent="1371600" algn="r">
              <a:spcBef>
                <a:spcPts val="600"/>
              </a:spcBef>
              <a:buClrTx/>
              <a:buSzTx/>
              <a:buNone/>
              <a:defRPr sz="1400"/>
            </a:lvl4pPr>
            <a:lvl5pPr marL="0" indent="1828800" algn="r">
              <a:spcBef>
                <a:spcPts val="600"/>
              </a:spcBef>
              <a:buClrTx/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Text Placeholder 3"/>
          <p:cNvSpPr/>
          <p:nvPr>
            <p:ph type="body" sz="quarter" idx="21"/>
          </p:nvPr>
        </p:nvSpPr>
        <p:spPr>
          <a:xfrm>
            <a:off x="913793" y="4304353"/>
            <a:ext cx="10353765" cy="1489497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spcBef>
                <a:spcPts val="600"/>
              </a:spcBef>
              <a:buClrTx/>
              <a:buSzTx/>
              <a:buNone/>
              <a:defRPr sz="1600"/>
            </a:pPr>
          </a:p>
        </p:txBody>
      </p:sp>
      <p:sp>
        <p:nvSpPr>
          <p:cNvPr id="143" name="TextBox 10"/>
          <p:cNvSpPr txBox="1"/>
          <p:nvPr/>
        </p:nvSpPr>
        <p:spPr>
          <a:xfrm>
            <a:off x="1036319" y="521863"/>
            <a:ext cx="518161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cap="all" sz="8000">
                <a:solidFill>
                  <a:schemeClr val="accent1">
                    <a:lumOff val="51466"/>
                  </a:schemeClr>
                </a:solidFill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44" name="TextBox 12"/>
          <p:cNvSpPr txBox="1"/>
          <p:nvPr/>
        </p:nvSpPr>
        <p:spPr>
          <a:xfrm>
            <a:off x="10550435" y="2565326"/>
            <a:ext cx="518161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cap="all" sz="8000">
                <a:solidFill>
                  <a:schemeClr val="accent1">
                    <a:lumOff val="51466"/>
                  </a:schemeClr>
                </a:solidFill>
              </a:defRPr>
            </a:lvl1pPr>
          </a:lstStyle>
          <a:p>
            <a:pPr/>
            <a:r>
              <a:t>”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0514010" y="5883275"/>
            <a:ext cx="332741" cy="3835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/>
          <p:nvPr>
            <p:ph type="title"/>
          </p:nvPr>
        </p:nvSpPr>
        <p:spPr>
          <a:xfrm>
            <a:off x="913794" y="2126942"/>
            <a:ext cx="10353764" cy="2511836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153" name="Body Level One…"/>
          <p:cNvSpPr txBox="1"/>
          <p:nvPr>
            <p:ph type="body" sz="quarter" idx="1"/>
          </p:nvPr>
        </p:nvSpPr>
        <p:spPr>
          <a:xfrm>
            <a:off x="913783" y="4650556"/>
            <a:ext cx="10352201" cy="114064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ClrTx/>
              <a:buSzTx/>
              <a:buNone/>
              <a:defRPr sz="1600"/>
            </a:lvl1pPr>
            <a:lvl2pPr indent="457200" algn="ctr">
              <a:spcBef>
                <a:spcPts val="600"/>
              </a:spcBef>
              <a:buClrTx/>
              <a:buFontTx/>
              <a:defRPr sz="1600"/>
            </a:lvl2pPr>
            <a:lvl3pPr marL="0" indent="914400" algn="ctr">
              <a:spcBef>
                <a:spcPts val="600"/>
              </a:spcBef>
              <a:buClrTx/>
              <a:buSzTx/>
              <a:buNone/>
              <a:defRPr sz="1600"/>
            </a:lvl3pPr>
            <a:lvl4pPr marL="0" indent="1371600" algn="ctr">
              <a:spcBef>
                <a:spcPts val="600"/>
              </a:spcBef>
              <a:buClrTx/>
              <a:buSzTx/>
              <a:buNone/>
              <a:defRPr sz="1600"/>
            </a:lvl4pPr>
            <a:lvl5pPr marL="0" indent="1828800" algn="ctr">
              <a:spcBef>
                <a:spcPts val="600"/>
              </a:spcBef>
              <a:buClrTx/>
              <a:buSz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10514010" y="5883275"/>
            <a:ext cx="332741" cy="3835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Text"/>
          <p:cNvSpPr txBox="1"/>
          <p:nvPr>
            <p:ph type="title"/>
          </p:nvPr>
        </p:nvSpPr>
        <p:spPr>
          <a:xfrm>
            <a:off x="913794" y="609600"/>
            <a:ext cx="10353763" cy="97045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2" name="Body Level One…"/>
          <p:cNvSpPr txBox="1"/>
          <p:nvPr>
            <p:ph type="body" sz="quarter" idx="1"/>
          </p:nvPr>
        </p:nvSpPr>
        <p:spPr>
          <a:xfrm>
            <a:off x="913794" y="1885950"/>
            <a:ext cx="3300986" cy="576263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600"/>
              </a:spcBef>
              <a:buClrTx/>
              <a:buSzTx/>
              <a:buNone/>
              <a:defRPr sz="2400">
                <a:solidFill>
                  <a:schemeClr val="accent1">
                    <a:lumOff val="51466"/>
                  </a:schemeClr>
                </a:solidFill>
              </a:defRPr>
            </a:lvl1pPr>
            <a:lvl2pPr indent="457200" algn="ctr">
              <a:spcBef>
                <a:spcPts val="600"/>
              </a:spcBef>
              <a:buClrTx/>
              <a:buFontTx/>
              <a:defRPr sz="2400">
                <a:solidFill>
                  <a:schemeClr val="accent1">
                    <a:lumOff val="51466"/>
                  </a:schemeClr>
                </a:solidFill>
              </a:defRPr>
            </a:lvl2pPr>
            <a:lvl3pPr marL="0" indent="914400" algn="ctr">
              <a:spcBef>
                <a:spcPts val="600"/>
              </a:spcBef>
              <a:buClrTx/>
              <a:buSzTx/>
              <a:buNone/>
              <a:defRPr sz="2400">
                <a:solidFill>
                  <a:schemeClr val="accent1">
                    <a:lumOff val="51466"/>
                  </a:schemeClr>
                </a:solidFill>
              </a:defRPr>
            </a:lvl3pPr>
            <a:lvl4pPr marL="0" indent="1371600" algn="ctr">
              <a:spcBef>
                <a:spcPts val="600"/>
              </a:spcBef>
              <a:buClrTx/>
              <a:buSzTx/>
              <a:buNone/>
              <a:defRPr sz="2400">
                <a:solidFill>
                  <a:schemeClr val="accent1">
                    <a:lumOff val="51466"/>
                  </a:schemeClr>
                </a:solidFill>
              </a:defRPr>
            </a:lvl4pPr>
            <a:lvl5pPr marL="0" indent="1828800" algn="ctr">
              <a:spcBef>
                <a:spcPts val="600"/>
              </a:spcBef>
              <a:buClrTx/>
              <a:buSzTx/>
              <a:buNone/>
              <a:defRPr sz="2400">
                <a:solidFill>
                  <a:schemeClr val="accent1">
                    <a:lumOff val="51466"/>
                  </a:scheme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Text Placeholder 3"/>
          <p:cNvSpPr/>
          <p:nvPr>
            <p:ph type="body" sz="quarter" idx="21"/>
          </p:nvPr>
        </p:nvSpPr>
        <p:spPr>
          <a:xfrm>
            <a:off x="913794" y="2571750"/>
            <a:ext cx="3300986" cy="321945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600"/>
              </a:spcBef>
              <a:buClrTx/>
              <a:buSzTx/>
              <a:buNone/>
              <a:defRPr sz="1400"/>
            </a:pPr>
          </a:p>
        </p:txBody>
      </p:sp>
      <p:sp>
        <p:nvSpPr>
          <p:cNvPr id="164" name="Text Placeholder 4"/>
          <p:cNvSpPr/>
          <p:nvPr>
            <p:ph type="body" sz="quarter" idx="22"/>
          </p:nvPr>
        </p:nvSpPr>
        <p:spPr>
          <a:xfrm>
            <a:off x="4446711" y="1885950"/>
            <a:ext cx="3300985" cy="576263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spcBef>
                <a:spcPts val="600"/>
              </a:spcBef>
              <a:buClrTx/>
              <a:buSzTx/>
              <a:buNone/>
              <a:defRPr sz="2400">
                <a:solidFill>
                  <a:schemeClr val="accent1">
                    <a:lumOff val="51466"/>
                  </a:schemeClr>
                </a:solidFill>
              </a:defRPr>
            </a:pPr>
          </a:p>
        </p:txBody>
      </p:sp>
      <p:sp>
        <p:nvSpPr>
          <p:cNvPr id="165" name="Text Placeholder 3"/>
          <p:cNvSpPr/>
          <p:nvPr>
            <p:ph type="body" sz="quarter" idx="23"/>
          </p:nvPr>
        </p:nvSpPr>
        <p:spPr>
          <a:xfrm>
            <a:off x="4441435" y="2571750"/>
            <a:ext cx="3300985" cy="321945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600"/>
              </a:spcBef>
              <a:buClrTx/>
              <a:buSzTx/>
              <a:buNone/>
              <a:defRPr sz="1400"/>
            </a:pPr>
          </a:p>
        </p:txBody>
      </p:sp>
      <p:sp>
        <p:nvSpPr>
          <p:cNvPr id="166" name="Text Placeholder 4"/>
          <p:cNvSpPr/>
          <p:nvPr>
            <p:ph type="body" sz="quarter" idx="24"/>
          </p:nvPr>
        </p:nvSpPr>
        <p:spPr>
          <a:xfrm>
            <a:off x="7966571" y="1885950"/>
            <a:ext cx="3300986" cy="576263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spcBef>
                <a:spcPts val="600"/>
              </a:spcBef>
              <a:buClrTx/>
              <a:buSzTx/>
              <a:buNone/>
              <a:defRPr sz="2400">
                <a:solidFill>
                  <a:schemeClr val="accent1">
                    <a:lumOff val="51466"/>
                  </a:schemeClr>
                </a:solidFill>
              </a:defRPr>
            </a:pPr>
          </a:p>
        </p:txBody>
      </p:sp>
      <p:sp>
        <p:nvSpPr>
          <p:cNvPr id="167" name="Text Placeholder 3"/>
          <p:cNvSpPr/>
          <p:nvPr>
            <p:ph type="body" sz="quarter" idx="25"/>
          </p:nvPr>
        </p:nvSpPr>
        <p:spPr>
          <a:xfrm>
            <a:off x="7966571" y="2571750"/>
            <a:ext cx="3300986" cy="321945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600"/>
              </a:spcBef>
              <a:buClrTx/>
              <a:buSzTx/>
              <a:buNone/>
              <a:defRPr sz="1400"/>
            </a:pPr>
          </a:p>
        </p:txBody>
      </p:sp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10514010" y="5883275"/>
            <a:ext cx="332741" cy="3835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961" y="1818214"/>
            <a:ext cx="3339974" cy="1847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icture 35" descr="Picture 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3800" y="1818214"/>
            <a:ext cx="3339973" cy="1847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icture 36" descr="Picture 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6051" y="1818214"/>
            <a:ext cx="3339973" cy="184785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itle Text"/>
          <p:cNvSpPr txBox="1"/>
          <p:nvPr>
            <p:ph type="title"/>
          </p:nvPr>
        </p:nvSpPr>
        <p:spPr>
          <a:xfrm>
            <a:off x="913794" y="609600"/>
            <a:ext cx="10353764" cy="97045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9" name="Body Level One…"/>
          <p:cNvSpPr txBox="1"/>
          <p:nvPr>
            <p:ph type="body" sz="quarter" idx="1"/>
          </p:nvPr>
        </p:nvSpPr>
        <p:spPr>
          <a:xfrm>
            <a:off x="913794" y="3904105"/>
            <a:ext cx="3300986" cy="576263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600"/>
              </a:spcBef>
              <a:buClrTx/>
              <a:buSzTx/>
              <a:buNone/>
              <a:defRPr sz="2000">
                <a:solidFill>
                  <a:schemeClr val="accent1">
                    <a:lumOff val="51466"/>
                  </a:schemeClr>
                </a:solidFill>
              </a:defRPr>
            </a:lvl1pPr>
            <a:lvl2pPr indent="457200" algn="ctr">
              <a:spcBef>
                <a:spcPts val="600"/>
              </a:spcBef>
              <a:buClrTx/>
              <a:buFontTx/>
              <a:defRPr sz="2000">
                <a:solidFill>
                  <a:schemeClr val="accent1">
                    <a:lumOff val="51466"/>
                  </a:schemeClr>
                </a:solidFill>
              </a:defRPr>
            </a:lvl2pPr>
            <a:lvl3pPr marL="0" indent="914400" algn="ctr">
              <a:spcBef>
                <a:spcPts val="600"/>
              </a:spcBef>
              <a:buClrTx/>
              <a:buSzTx/>
              <a:buNone/>
              <a:defRPr sz="2000">
                <a:solidFill>
                  <a:schemeClr val="accent1">
                    <a:lumOff val="51466"/>
                  </a:schemeClr>
                </a:solidFill>
              </a:defRPr>
            </a:lvl3pPr>
            <a:lvl4pPr marL="0" indent="1371600" algn="ctr">
              <a:spcBef>
                <a:spcPts val="600"/>
              </a:spcBef>
              <a:buClrTx/>
              <a:buSzTx/>
              <a:buNone/>
              <a:defRPr sz="2000">
                <a:solidFill>
                  <a:schemeClr val="accent1">
                    <a:lumOff val="51466"/>
                  </a:schemeClr>
                </a:solidFill>
              </a:defRPr>
            </a:lvl4pPr>
            <a:lvl5pPr marL="0" indent="1828800" algn="ctr">
              <a:spcBef>
                <a:spcPts val="600"/>
              </a:spcBef>
              <a:buClrTx/>
              <a:buSzTx/>
              <a:buNone/>
              <a:defRPr sz="2000">
                <a:solidFill>
                  <a:schemeClr val="accent1">
                    <a:lumOff val="51466"/>
                  </a:scheme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Picture Placeholder 2"/>
          <p:cNvSpPr/>
          <p:nvPr>
            <p:ph type="pic" sz="quarter" idx="21"/>
          </p:nvPr>
        </p:nvSpPr>
        <p:spPr>
          <a:xfrm>
            <a:off x="1018102" y="1938918"/>
            <a:ext cx="3092369" cy="1602955"/>
          </a:xfrm>
          <a:prstGeom prst="rect">
            <a:avLst/>
          </a:prstGeom>
          <a:effectLst>
            <a:outerShdw sx="100000" sy="100000" kx="0" ky="0" algn="b" rotWithShape="0" blurRad="38100" dist="25400" dir="4440000">
              <a:srgbClr val="000000">
                <a:alpha val="36000"/>
              </a:srgbClr>
            </a:outerShdw>
          </a:effectLst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81" name="Text Placeholder 3"/>
          <p:cNvSpPr/>
          <p:nvPr>
            <p:ph type="body" sz="quarter" idx="22"/>
          </p:nvPr>
        </p:nvSpPr>
        <p:spPr>
          <a:xfrm>
            <a:off x="913794" y="4480367"/>
            <a:ext cx="3300986" cy="1310834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600"/>
              </a:spcBef>
              <a:buClrTx/>
              <a:buSzTx/>
              <a:buNone/>
              <a:defRPr sz="1400"/>
            </a:pPr>
          </a:p>
        </p:txBody>
      </p:sp>
      <p:sp>
        <p:nvSpPr>
          <p:cNvPr id="182" name="Text Placeholder 4"/>
          <p:cNvSpPr/>
          <p:nvPr>
            <p:ph type="body" sz="quarter" idx="23"/>
          </p:nvPr>
        </p:nvSpPr>
        <p:spPr>
          <a:xfrm>
            <a:off x="4442788" y="3904105"/>
            <a:ext cx="3300985" cy="576263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spcBef>
                <a:spcPts val="600"/>
              </a:spcBef>
              <a:buClrTx/>
              <a:buSzTx/>
              <a:buNone/>
              <a:defRPr sz="2000">
                <a:solidFill>
                  <a:schemeClr val="accent1">
                    <a:lumOff val="51466"/>
                  </a:schemeClr>
                </a:solidFill>
              </a:defRPr>
            </a:pPr>
          </a:p>
        </p:txBody>
      </p:sp>
      <p:sp>
        <p:nvSpPr>
          <p:cNvPr id="183" name="Picture Placeholder 2"/>
          <p:cNvSpPr/>
          <p:nvPr>
            <p:ph type="pic" sz="quarter" idx="24"/>
          </p:nvPr>
        </p:nvSpPr>
        <p:spPr>
          <a:xfrm>
            <a:off x="4545743" y="1939094"/>
            <a:ext cx="3092369" cy="1608165"/>
          </a:xfrm>
          <a:prstGeom prst="rect">
            <a:avLst/>
          </a:prstGeom>
          <a:effectLst>
            <a:outerShdw sx="100000" sy="100000" kx="0" ky="0" algn="b" rotWithShape="0" blurRad="38100" dist="25400" dir="4440000">
              <a:srgbClr val="000000">
                <a:alpha val="36000"/>
              </a:srgbClr>
            </a:outerShdw>
          </a:effectLst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84" name="Text Placeholder 3"/>
          <p:cNvSpPr/>
          <p:nvPr>
            <p:ph type="body" sz="quarter" idx="25"/>
          </p:nvPr>
        </p:nvSpPr>
        <p:spPr>
          <a:xfrm>
            <a:off x="4441435" y="4480366"/>
            <a:ext cx="3300985" cy="1310834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600"/>
              </a:spcBef>
              <a:buClrTx/>
              <a:buSzTx/>
              <a:buNone/>
              <a:defRPr sz="1400"/>
            </a:pPr>
          </a:p>
        </p:txBody>
      </p:sp>
      <p:sp>
        <p:nvSpPr>
          <p:cNvPr id="185" name="Text Placeholder 4"/>
          <p:cNvSpPr/>
          <p:nvPr>
            <p:ph type="body" sz="quarter" idx="26"/>
          </p:nvPr>
        </p:nvSpPr>
        <p:spPr>
          <a:xfrm>
            <a:off x="7966696" y="3904105"/>
            <a:ext cx="3300985" cy="576263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spcBef>
                <a:spcPts val="600"/>
              </a:spcBef>
              <a:buClrTx/>
              <a:buSzTx/>
              <a:buNone/>
              <a:defRPr sz="2000">
                <a:solidFill>
                  <a:schemeClr val="accent1">
                    <a:lumOff val="51466"/>
                  </a:schemeClr>
                </a:solidFill>
              </a:defRPr>
            </a:pPr>
          </a:p>
        </p:txBody>
      </p:sp>
      <p:sp>
        <p:nvSpPr>
          <p:cNvPr id="186" name="Picture Placeholder 2"/>
          <p:cNvSpPr/>
          <p:nvPr>
            <p:ph type="pic" sz="quarter" idx="27"/>
          </p:nvPr>
        </p:nvSpPr>
        <p:spPr>
          <a:xfrm>
            <a:off x="8075697" y="1934431"/>
            <a:ext cx="3092369" cy="1607295"/>
          </a:xfrm>
          <a:prstGeom prst="rect">
            <a:avLst/>
          </a:prstGeom>
          <a:effectLst>
            <a:outerShdw sx="100000" sy="100000" kx="0" ky="0" algn="b" rotWithShape="0" blurRad="38100" dist="25400" dir="4440000">
              <a:srgbClr val="000000">
                <a:alpha val="36000"/>
              </a:srgbClr>
            </a:outerShdw>
          </a:effectLst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87" name="Text Placeholder 3"/>
          <p:cNvSpPr/>
          <p:nvPr>
            <p:ph type="body" sz="quarter" idx="28"/>
          </p:nvPr>
        </p:nvSpPr>
        <p:spPr>
          <a:xfrm>
            <a:off x="7966571" y="4480364"/>
            <a:ext cx="3300986" cy="1310836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600"/>
              </a:spcBef>
              <a:buClrTx/>
              <a:buSzTx/>
              <a:buNone/>
              <a:defRPr sz="1400"/>
            </a:pPr>
          </a:p>
        </p:txBody>
      </p:sp>
      <p:sp>
        <p:nvSpPr>
          <p:cNvPr id="188" name="Slide Number"/>
          <p:cNvSpPr txBox="1"/>
          <p:nvPr>
            <p:ph type="sldNum" sz="quarter" idx="2"/>
          </p:nvPr>
        </p:nvSpPr>
        <p:spPr>
          <a:xfrm>
            <a:off x="10514010" y="5883275"/>
            <a:ext cx="332741" cy="3835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913794" y="609600"/>
            <a:ext cx="10353763" cy="97045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913794" y="1732448"/>
            <a:ext cx="10353763" cy="4058752"/>
          </a:xfrm>
          <a:prstGeom prst="rect">
            <a:avLst/>
          </a:prstGeom>
        </p:spPr>
        <p:txBody>
          <a:bodyPr/>
          <a:lstStyle>
            <a:lvl2pPr marL="749999" indent="-299999">
              <a:buSzPct val="70000"/>
              <a:buFontTx/>
              <a:buChar char="•"/>
            </a:lvl2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913794" y="609600"/>
            <a:ext cx="10353763" cy="97045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913794" y="1732450"/>
            <a:ext cx="10353763" cy="970451"/>
          </a:xfrm>
          <a:prstGeom prst="rect">
            <a:avLst/>
          </a:prstGeom>
        </p:spPr>
        <p:txBody>
          <a:bodyPr/>
          <a:lstStyle>
            <a:lvl3pPr marL="0" indent="809999">
              <a:buSzTx/>
              <a:buFont typeface="Wingdings 2"/>
              <a:buNone/>
            </a:lvl3pPr>
            <a:lvl4pPr marL="0" indent="1169999">
              <a:buSzTx/>
              <a:buFont typeface="Wingdings 2"/>
              <a:buNone/>
            </a:lvl4pPr>
            <a:lvl5pPr marL="0" indent="1457999">
              <a:buSzTx/>
              <a:buFont typeface="Wingdings 2"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sz="quarter" idx="1"/>
          </p:nvPr>
        </p:nvSpPr>
        <p:spPr>
          <a:xfrm>
            <a:off x="847806" y="686074"/>
            <a:ext cx="10353763" cy="831643"/>
          </a:xfrm>
          <a:prstGeom prst="rect">
            <a:avLst/>
          </a:prstGeom>
        </p:spPr>
        <p:txBody>
          <a:bodyPr/>
          <a:lstStyle>
            <a:lvl3pPr marL="0" indent="809999">
              <a:buSzTx/>
              <a:buFont typeface="Wingdings 2"/>
              <a:buNone/>
            </a:lvl3pPr>
            <a:lvl4pPr marL="0" indent="1169999">
              <a:buSzTx/>
              <a:buFont typeface="Wingdings 2"/>
              <a:buNone/>
            </a:lvl4pPr>
            <a:lvl5pPr marL="0" indent="1457999">
              <a:buSzTx/>
              <a:buFont typeface="Wingdings 2"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/>
          <p:nvPr>
            <p:ph type="title"/>
          </p:nvPr>
        </p:nvSpPr>
        <p:spPr>
          <a:xfrm>
            <a:off x="1295400" y="1761066"/>
            <a:ext cx="9590552" cy="1828814"/>
          </a:xfrm>
          <a:prstGeom prst="rect">
            <a:avLst/>
          </a:prstGeom>
        </p:spPr>
        <p:txBody>
          <a:bodyPr anchor="b"/>
          <a:lstStyle>
            <a:lvl1pPr>
              <a:defRPr b="0"/>
            </a:lvl1pPr>
          </a:lstStyle>
          <a:p>
            <a:pPr/>
            <a:r>
              <a:t>Title Text</a:t>
            </a:r>
          </a:p>
        </p:txBody>
      </p:sp>
      <p:sp>
        <p:nvSpPr>
          <p:cNvPr id="55" name="Body Level One…"/>
          <p:cNvSpPr txBox="1"/>
          <p:nvPr>
            <p:ph type="body" sz="quarter" idx="1"/>
          </p:nvPr>
        </p:nvSpPr>
        <p:spPr>
          <a:xfrm>
            <a:off x="1295400" y="3589878"/>
            <a:ext cx="9590552" cy="15070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800"/>
              </a:spcBef>
              <a:buClrTx/>
              <a:buSzTx/>
              <a:buNone/>
              <a:defRPr sz="3600">
                <a:solidFill>
                  <a:schemeClr val="accent1">
                    <a:lumOff val="51466"/>
                  </a:schemeClr>
                </a:solidFill>
              </a:defRPr>
            </a:lvl1pPr>
            <a:lvl2pPr indent="457200" algn="ctr">
              <a:spcBef>
                <a:spcPts val="800"/>
              </a:spcBef>
              <a:buClrTx/>
              <a:buFontTx/>
              <a:defRPr sz="3600">
                <a:solidFill>
                  <a:schemeClr val="accent1">
                    <a:lumOff val="51466"/>
                  </a:schemeClr>
                </a:solidFill>
              </a:defRPr>
            </a:lvl2pPr>
            <a:lvl3pPr marL="0" indent="914400" algn="ctr">
              <a:spcBef>
                <a:spcPts val="800"/>
              </a:spcBef>
              <a:buClrTx/>
              <a:buSzTx/>
              <a:buNone/>
              <a:defRPr sz="3600">
                <a:solidFill>
                  <a:schemeClr val="accent1">
                    <a:lumOff val="51466"/>
                  </a:schemeClr>
                </a:solidFill>
              </a:defRPr>
            </a:lvl3pPr>
            <a:lvl4pPr marL="0" indent="1371600" algn="ctr">
              <a:spcBef>
                <a:spcPts val="800"/>
              </a:spcBef>
              <a:buClrTx/>
              <a:buSzTx/>
              <a:buNone/>
              <a:defRPr sz="3600">
                <a:solidFill>
                  <a:schemeClr val="accent1">
                    <a:lumOff val="51466"/>
                  </a:schemeClr>
                </a:solidFill>
              </a:defRPr>
            </a:lvl4pPr>
            <a:lvl5pPr marL="0" indent="1828800" algn="ctr">
              <a:spcBef>
                <a:spcPts val="800"/>
              </a:spcBef>
              <a:buClrTx/>
              <a:buSzTx/>
              <a:buNone/>
              <a:defRPr sz="3600">
                <a:solidFill>
                  <a:schemeClr val="accent1">
                    <a:lumOff val="51466"/>
                  </a:scheme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/>
          <p:nvPr>
            <p:ph type="title"/>
          </p:nvPr>
        </p:nvSpPr>
        <p:spPr>
          <a:xfrm>
            <a:off x="913794" y="609600"/>
            <a:ext cx="10353763" cy="97045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" name="Body Level One…"/>
          <p:cNvSpPr txBox="1"/>
          <p:nvPr>
            <p:ph type="body" sz="half" idx="1"/>
          </p:nvPr>
        </p:nvSpPr>
        <p:spPr>
          <a:xfrm>
            <a:off x="913794" y="1732448"/>
            <a:ext cx="5060498" cy="4058751"/>
          </a:xfrm>
          <a:prstGeom prst="rect">
            <a:avLst/>
          </a:prstGeom>
        </p:spPr>
        <p:txBody>
          <a:bodyPr/>
          <a:lstStyle>
            <a:lvl2pPr marL="749999" indent="-299999">
              <a:buSzPct val="70000"/>
              <a:buFontTx/>
              <a:buChar char="•"/>
            </a:lvl2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9" descr="Picture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3794" y="1734505"/>
            <a:ext cx="5089073" cy="4148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Picture 20" descr="Picture 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78484" y="1734505"/>
            <a:ext cx="5089073" cy="4148770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Title Text"/>
          <p:cNvSpPr txBox="1"/>
          <p:nvPr>
            <p:ph type="title"/>
          </p:nvPr>
        </p:nvSpPr>
        <p:spPr>
          <a:xfrm>
            <a:off x="913794" y="609600"/>
            <a:ext cx="10353763" cy="97045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5" name="Body Level One…"/>
          <p:cNvSpPr txBox="1"/>
          <p:nvPr>
            <p:ph type="body" sz="quarter" idx="1"/>
          </p:nvPr>
        </p:nvSpPr>
        <p:spPr>
          <a:xfrm>
            <a:off x="1005872" y="1835254"/>
            <a:ext cx="4876344" cy="54488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700"/>
              </a:spcBef>
              <a:buClrTx/>
              <a:buSzTx/>
              <a:buNone/>
              <a:defRPr sz="3200"/>
            </a:lvl1pPr>
            <a:lvl2pPr indent="457200" algn="ctr">
              <a:spcBef>
                <a:spcPts val="700"/>
              </a:spcBef>
              <a:buClrTx/>
              <a:buFontTx/>
              <a:defRPr sz="3200"/>
            </a:lvl2pPr>
            <a:lvl3pPr marL="0" indent="914400" algn="ctr">
              <a:spcBef>
                <a:spcPts val="700"/>
              </a:spcBef>
              <a:buClrTx/>
              <a:buSzTx/>
              <a:buNone/>
              <a:defRPr sz="3200"/>
            </a:lvl3pPr>
            <a:lvl4pPr marL="0" indent="1371600" algn="ctr">
              <a:spcBef>
                <a:spcPts val="700"/>
              </a:spcBef>
              <a:buClrTx/>
              <a:buSzTx/>
              <a:buNone/>
              <a:defRPr sz="3200"/>
            </a:lvl4pPr>
            <a:lvl5pPr marL="0" indent="1828800" algn="ctr">
              <a:spcBef>
                <a:spcPts val="700"/>
              </a:spcBef>
              <a:buClrTx/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Text Placeholder 4"/>
          <p:cNvSpPr/>
          <p:nvPr>
            <p:ph type="body" sz="quarter" idx="21"/>
          </p:nvPr>
        </p:nvSpPr>
        <p:spPr>
          <a:xfrm>
            <a:off x="6294966" y="1835254"/>
            <a:ext cx="4895332" cy="544884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spcBef>
                <a:spcPts val="700"/>
              </a:spcBef>
              <a:buClrTx/>
              <a:buSzTx/>
              <a:buNone/>
              <a:defRPr sz="3200"/>
            </a:pP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xfrm>
            <a:off x="10514010" y="5883275"/>
            <a:ext cx="332741" cy="3835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xfrm>
            <a:off x="913794" y="609600"/>
            <a:ext cx="10353763" cy="97045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xfrm>
            <a:off x="10514010" y="5883275"/>
            <a:ext cx="332741" cy="3835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707009" y="386499"/>
            <a:ext cx="10925666" cy="5938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0" dir="17880000">
              <a:srgbClr val="000000">
                <a:alpha val="4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609600" y="274637"/>
            <a:ext cx="10972800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0" dir="17880000">
              <a:srgbClr val="000000">
                <a:alpha val="4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chemeClr val="accent1">
                    <a:lumOff val="51466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F8F8F8"/>
          </a:solidFill>
          <a:uFillTx/>
          <a:latin typeface="Bahnschrift"/>
          <a:ea typeface="Bahnschrift"/>
          <a:cs typeface="Bahnschrift"/>
          <a:sym typeface="Bahnschrift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F8F8F8"/>
          </a:solidFill>
          <a:uFillTx/>
          <a:latin typeface="Bahnschrift"/>
          <a:ea typeface="Bahnschrift"/>
          <a:cs typeface="Bahnschrift"/>
          <a:sym typeface="Bahnschrift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F8F8F8"/>
          </a:solidFill>
          <a:uFillTx/>
          <a:latin typeface="Bahnschrift"/>
          <a:ea typeface="Bahnschrift"/>
          <a:cs typeface="Bahnschrift"/>
          <a:sym typeface="Bahnschrift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F8F8F8"/>
          </a:solidFill>
          <a:uFillTx/>
          <a:latin typeface="Bahnschrift"/>
          <a:ea typeface="Bahnschrift"/>
          <a:cs typeface="Bahnschrift"/>
          <a:sym typeface="Bahnschrift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F8F8F8"/>
          </a:solidFill>
          <a:uFillTx/>
          <a:latin typeface="Bahnschrift"/>
          <a:ea typeface="Bahnschrift"/>
          <a:cs typeface="Bahnschrift"/>
          <a:sym typeface="Bahnschrift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F8F8F8"/>
          </a:solidFill>
          <a:uFillTx/>
          <a:latin typeface="Bahnschrift"/>
          <a:ea typeface="Bahnschrift"/>
          <a:cs typeface="Bahnschrift"/>
          <a:sym typeface="Bahnschrift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F8F8F8"/>
          </a:solidFill>
          <a:uFillTx/>
          <a:latin typeface="Bahnschrift"/>
          <a:ea typeface="Bahnschrift"/>
          <a:cs typeface="Bahnschrift"/>
          <a:sym typeface="Bahnschrift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F8F8F8"/>
          </a:solidFill>
          <a:uFillTx/>
          <a:latin typeface="Bahnschrift"/>
          <a:ea typeface="Bahnschrift"/>
          <a:cs typeface="Bahnschrift"/>
          <a:sym typeface="Bahnschrift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F8F8F8"/>
          </a:solidFill>
          <a:uFillTx/>
          <a:latin typeface="Bahnschrift"/>
          <a:ea typeface="Bahnschrift"/>
          <a:cs typeface="Bahnschrift"/>
          <a:sym typeface="Bahnschrift"/>
        </a:defRPr>
      </a:lvl9pPr>
    </p:titleStyle>
    <p:bodyStyle>
      <a:lvl1pPr marL="342900" marR="0" indent="-305999" algn="l" defTabSz="4572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F8F8F8"/>
        </a:buClr>
        <a:buSzPct val="70000"/>
        <a:buFontTx/>
        <a:buChar char="•"/>
        <a:tabLst/>
        <a:defRPr b="0" baseline="0" cap="none" i="0" spc="0" strike="noStrike" sz="4000" u="none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F8F8F8"/>
          </a:solidFill>
          <a:effectLst>
            <a:outerShdw sx="100000" sy="100000" kx="0" ky="0" algn="b" rotWithShape="0" blurRad="12700" dist="25400" dir="14640000">
              <a:srgbClr val="000000">
                <a:alpha val="30000"/>
              </a:srgbClr>
            </a:outerShdw>
          </a:effectLst>
          <a:uFillTx/>
          <a:latin typeface="Bahnschrift"/>
          <a:ea typeface="Bahnschrift"/>
          <a:cs typeface="Bahnschrift"/>
          <a:sym typeface="Bahnschrift"/>
        </a:defRPr>
      </a:lvl1pPr>
      <a:lvl2pPr marL="0" marR="0" indent="450000" algn="l" defTabSz="4572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F8F8F8"/>
        </a:buClr>
        <a:buSzTx/>
        <a:buFont typeface="Wingdings 2"/>
        <a:buNone/>
        <a:tabLst/>
        <a:defRPr b="0" baseline="0" cap="none" i="0" spc="0" strike="noStrike" sz="4000" u="none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F8F8F8"/>
          </a:solidFill>
          <a:effectLst>
            <a:outerShdw sx="100000" sy="100000" kx="0" ky="0" algn="b" rotWithShape="0" blurRad="12700" dist="25400" dir="14640000">
              <a:srgbClr val="000000">
                <a:alpha val="30000"/>
              </a:srgbClr>
            </a:outerShdw>
          </a:effectLst>
          <a:uFillTx/>
          <a:latin typeface="Bahnschrift"/>
          <a:ea typeface="Bahnschrift"/>
          <a:cs typeface="Bahnschrift"/>
          <a:sym typeface="Bahnschrift"/>
        </a:defRPr>
      </a:lvl2pPr>
      <a:lvl3pPr marL="1079999" marR="0" indent="-269999" algn="l" defTabSz="4572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F8F8F8"/>
        </a:buClr>
        <a:buSzPct val="70000"/>
        <a:buFontTx/>
        <a:buChar char="•"/>
        <a:tabLst/>
        <a:defRPr b="0" baseline="0" cap="none" i="0" spc="0" strike="noStrike" sz="4000" u="none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F8F8F8"/>
          </a:solidFill>
          <a:effectLst>
            <a:outerShdw sx="100000" sy="100000" kx="0" ky="0" algn="b" rotWithShape="0" blurRad="12700" dist="25400" dir="14640000">
              <a:srgbClr val="000000">
                <a:alpha val="30000"/>
              </a:srgbClr>
            </a:outerShdw>
          </a:effectLst>
          <a:uFillTx/>
          <a:latin typeface="Bahnschrift"/>
          <a:ea typeface="Bahnschrift"/>
          <a:cs typeface="Bahnschrift"/>
          <a:sym typeface="Bahnschrift"/>
        </a:defRPr>
      </a:lvl3pPr>
      <a:lvl4pPr marL="1478571" marR="0" indent="-308571" algn="l" defTabSz="4572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F8F8F8"/>
        </a:buClr>
        <a:buSzPct val="70000"/>
        <a:buFontTx/>
        <a:buChar char="•"/>
        <a:tabLst/>
        <a:defRPr b="0" baseline="0" cap="none" i="0" spc="0" strike="noStrike" sz="4000" u="none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F8F8F8"/>
          </a:solidFill>
          <a:effectLst>
            <a:outerShdw sx="100000" sy="100000" kx="0" ky="0" algn="b" rotWithShape="0" blurRad="12700" dist="25400" dir="14640000">
              <a:srgbClr val="000000">
                <a:alpha val="30000"/>
              </a:srgbClr>
            </a:outerShdw>
          </a:effectLst>
          <a:uFillTx/>
          <a:latin typeface="Bahnschrift"/>
          <a:ea typeface="Bahnschrift"/>
          <a:cs typeface="Bahnschrift"/>
          <a:sym typeface="Bahnschrift"/>
        </a:defRPr>
      </a:lvl4pPr>
      <a:lvl5pPr marL="1817999" marR="0" indent="-359999" algn="l" defTabSz="4572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F8F8F8"/>
        </a:buClr>
        <a:buSzPct val="70000"/>
        <a:buFontTx/>
        <a:buChar char="•"/>
        <a:tabLst/>
        <a:defRPr b="0" baseline="0" cap="none" i="0" spc="0" strike="noStrike" sz="4000" u="none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F8F8F8"/>
          </a:solidFill>
          <a:effectLst>
            <a:outerShdw sx="100000" sy="100000" kx="0" ky="0" algn="b" rotWithShape="0" blurRad="12700" dist="25400" dir="14640000">
              <a:srgbClr val="000000">
                <a:alpha val="30000"/>
              </a:srgbClr>
            </a:outerShdw>
          </a:effectLst>
          <a:uFillTx/>
          <a:latin typeface="Bahnschrift"/>
          <a:ea typeface="Bahnschrift"/>
          <a:cs typeface="Bahnschrift"/>
          <a:sym typeface="Bahnschrift"/>
        </a:defRPr>
      </a:lvl5pPr>
      <a:lvl6pPr marL="2439142" marR="0" indent="-653142" algn="l" defTabSz="4572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F8F8F8"/>
        </a:buClr>
        <a:buSzPct val="70000"/>
        <a:buFontTx/>
        <a:buChar char="•"/>
        <a:tabLst/>
        <a:defRPr b="0" baseline="0" cap="none" i="0" spc="0" strike="noStrike" sz="4000" u="none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F8F8F8"/>
          </a:solidFill>
          <a:effectLst>
            <a:outerShdw sx="100000" sy="100000" kx="0" ky="0" algn="b" rotWithShape="0" blurRad="12700" dist="25400" dir="14640000">
              <a:srgbClr val="000000">
                <a:alpha val="30000"/>
              </a:srgbClr>
            </a:outerShdw>
          </a:effectLst>
          <a:uFillTx/>
          <a:latin typeface="Bahnschrift"/>
          <a:ea typeface="Bahnschrift"/>
          <a:cs typeface="Bahnschrift"/>
          <a:sym typeface="Bahnschrift"/>
        </a:defRPr>
      </a:lvl6pPr>
      <a:lvl7pPr marL="2826342" marR="0" indent="-653142" algn="l" defTabSz="4572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F8F8F8"/>
        </a:buClr>
        <a:buSzPct val="70000"/>
        <a:buFontTx/>
        <a:buChar char="•"/>
        <a:tabLst/>
        <a:defRPr b="0" baseline="0" cap="none" i="0" spc="0" strike="noStrike" sz="4000" u="none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F8F8F8"/>
          </a:solidFill>
          <a:effectLst>
            <a:outerShdw sx="100000" sy="100000" kx="0" ky="0" algn="b" rotWithShape="0" blurRad="12700" dist="25400" dir="14640000">
              <a:srgbClr val="000000">
                <a:alpha val="30000"/>
              </a:srgbClr>
            </a:outerShdw>
          </a:effectLst>
          <a:uFillTx/>
          <a:latin typeface="Bahnschrift"/>
          <a:ea typeface="Bahnschrift"/>
          <a:cs typeface="Bahnschrift"/>
          <a:sym typeface="Bahnschrift"/>
        </a:defRPr>
      </a:lvl7pPr>
      <a:lvl8pPr marL="3213542" marR="0" indent="-653142" algn="l" defTabSz="4572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F8F8F8"/>
        </a:buClr>
        <a:buSzPct val="70000"/>
        <a:buFontTx/>
        <a:buChar char="•"/>
        <a:tabLst/>
        <a:defRPr b="0" baseline="0" cap="none" i="0" spc="0" strike="noStrike" sz="4000" u="none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F8F8F8"/>
          </a:solidFill>
          <a:effectLst>
            <a:outerShdw sx="100000" sy="100000" kx="0" ky="0" algn="b" rotWithShape="0" blurRad="12700" dist="25400" dir="14640000">
              <a:srgbClr val="000000">
                <a:alpha val="30000"/>
              </a:srgbClr>
            </a:outerShdw>
          </a:effectLst>
          <a:uFillTx/>
          <a:latin typeface="Bahnschrift"/>
          <a:ea typeface="Bahnschrift"/>
          <a:cs typeface="Bahnschrift"/>
          <a:sym typeface="Bahnschrift"/>
        </a:defRPr>
      </a:lvl8pPr>
      <a:lvl9pPr marL="3530742" marR="0" indent="-653142" algn="l" defTabSz="4572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F8F8F8"/>
        </a:buClr>
        <a:buSzPct val="70000"/>
        <a:buFontTx/>
        <a:buChar char="•"/>
        <a:tabLst/>
        <a:defRPr b="0" baseline="0" cap="none" i="0" spc="0" strike="noStrike" sz="4000" u="none">
          <a:ln w="9525" cap="flat">
            <a:solidFill>
              <a:srgbClr val="404040">
                <a:alpha val="10000"/>
              </a:srgbClr>
            </a:solidFill>
            <a:prstDash val="solid"/>
            <a:round/>
          </a:ln>
          <a:solidFill>
            <a:srgbClr val="F8F8F8"/>
          </a:solidFill>
          <a:effectLst>
            <a:outerShdw sx="100000" sy="100000" kx="0" ky="0" algn="b" rotWithShape="0" blurRad="12700" dist="25400" dir="14640000">
              <a:srgbClr val="000000">
                <a:alpha val="30000"/>
              </a:srgbClr>
            </a:outerShdw>
          </a:effectLst>
          <a:uFillTx/>
          <a:latin typeface="Bahnschrift"/>
          <a:ea typeface="Bahnschrift"/>
          <a:cs typeface="Bahnschrift"/>
          <a:sym typeface="Bahnschrift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sto MT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sto MT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sto MT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sto MT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sto MT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sto MT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sto MT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sto MT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sto M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1"/>
          <p:cNvSpPr txBox="1"/>
          <p:nvPr>
            <p:ph type="ctrTitle"/>
          </p:nvPr>
        </p:nvSpPr>
        <p:spPr>
          <a:xfrm>
            <a:off x="1370693" y="1769540"/>
            <a:ext cx="9440034" cy="1828802"/>
          </a:xfrm>
          <a:prstGeom prst="rect">
            <a:avLst/>
          </a:prstGeom>
        </p:spPr>
        <p:txBody>
          <a:bodyPr/>
          <a:lstStyle/>
          <a:p>
            <a:pPr/>
            <a:r>
              <a:t>Romans 6:1-6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ontent Placeholder 5"/>
          <p:cNvSpPr txBox="1"/>
          <p:nvPr>
            <p:ph type="body" idx="1"/>
          </p:nvPr>
        </p:nvSpPr>
        <p:spPr>
          <a:xfrm>
            <a:off x="707010" y="386498"/>
            <a:ext cx="10925665" cy="5938889"/>
          </a:xfrm>
          <a:prstGeom prst="rect">
            <a:avLst/>
          </a:prstGeom>
        </p:spPr>
        <p:txBody>
          <a:bodyPr/>
          <a:lstStyle/>
          <a:p>
            <a:pPr/>
            <a:r>
              <a:t> </a:t>
            </a:r>
          </a:p>
        </p:txBody>
      </p:sp>
      <p:pic>
        <p:nvPicPr>
          <p:cNvPr id="235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3987" y="0"/>
            <a:ext cx="12315988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1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</p:spPr>
        <p:txBody>
          <a:bodyPr/>
          <a:lstStyle/>
          <a:p>
            <a:pPr/>
            <a:r>
              <a:t>Application</a:t>
            </a:r>
          </a:p>
        </p:txBody>
      </p:sp>
      <p:sp>
        <p:nvSpPr>
          <p:cNvPr id="240" name="Content Placeholder 6"/>
          <p:cNvSpPr txBox="1"/>
          <p:nvPr>
            <p:ph type="body" sz="quarter" idx="1"/>
          </p:nvPr>
        </p:nvSpPr>
        <p:spPr>
          <a:xfrm>
            <a:off x="913795" y="1732448"/>
            <a:ext cx="10353762" cy="1537694"/>
          </a:xfrm>
          <a:prstGeom prst="rect">
            <a:avLst/>
          </a:prstGeom>
        </p:spPr>
        <p:txBody>
          <a:bodyPr/>
          <a:lstStyle/>
          <a:p>
            <a:pPr/>
            <a:r>
              <a:t> Have you followed in obedience in the waters of baptism?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 6"/>
          <p:cNvSpPr txBox="1"/>
          <p:nvPr>
            <p:ph type="ctrTitle"/>
          </p:nvPr>
        </p:nvSpPr>
        <p:spPr>
          <a:xfrm>
            <a:off x="1370693" y="1769540"/>
            <a:ext cx="9440034" cy="1828802"/>
          </a:xfrm>
          <a:prstGeom prst="rect">
            <a:avLst/>
          </a:prstGeom>
        </p:spPr>
        <p:txBody>
          <a:bodyPr/>
          <a:lstStyle/>
          <a:p>
            <a:pPr/>
            <a:r>
              <a:t>Understanding Baptism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1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</p:spPr>
        <p:txBody>
          <a:bodyPr/>
          <a:lstStyle/>
          <a:p>
            <a:pPr/>
            <a:r>
              <a:t>Baptism Is Pledging Allegiance</a:t>
            </a:r>
          </a:p>
        </p:txBody>
      </p:sp>
      <p:sp>
        <p:nvSpPr>
          <p:cNvPr id="202" name="Content Placeholder 2"/>
          <p:cNvSpPr txBox="1"/>
          <p:nvPr>
            <p:ph type="body" sz="quarter" idx="1"/>
          </p:nvPr>
        </p:nvSpPr>
        <p:spPr>
          <a:xfrm>
            <a:off x="919119" y="1473694"/>
            <a:ext cx="10353762" cy="970451"/>
          </a:xfrm>
          <a:prstGeom prst="rect">
            <a:avLst/>
          </a:prstGeom>
        </p:spPr>
        <p:txBody>
          <a:bodyPr/>
          <a:lstStyle/>
          <a:p>
            <a:pPr/>
            <a:r>
              <a:t> Spiritual Baptism and Water Baptism</a:t>
            </a:r>
          </a:p>
        </p:txBody>
      </p:sp>
      <p:sp>
        <p:nvSpPr>
          <p:cNvPr id="203" name="Content Placeholder 7"/>
          <p:cNvSpPr txBox="1"/>
          <p:nvPr/>
        </p:nvSpPr>
        <p:spPr>
          <a:xfrm>
            <a:off x="959515" y="2136315"/>
            <a:ext cx="10262322" cy="9704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0" dir="17880000">
              <a:srgbClr val="000000">
                <a:alpha val="4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342900" indent="-305999">
              <a:spcBef>
                <a:spcPts val="900"/>
              </a:spcBef>
              <a:buClr>
                <a:srgbClr val="F8F8F8"/>
              </a:buClr>
              <a:buSzPct val="70000"/>
              <a:buChar char="•"/>
              <a:defRPr sz="400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F8F8F8"/>
                </a:solidFill>
                <a:effectLst>
                  <a:outerShdw sx="100000" sy="100000" kx="0" ky="0" algn="b" rotWithShape="0" blurRad="12700" dist="25400" dir="14640000">
                    <a:srgbClr val="000000">
                      <a:alpha val="30000"/>
                    </a:srgbClr>
                  </a:outerShdw>
                </a:effectLst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pPr/>
            <a:r>
              <a:t> v1-2 Grace works</a:t>
            </a:r>
          </a:p>
        </p:txBody>
      </p:sp>
      <p:sp>
        <p:nvSpPr>
          <p:cNvPr id="204" name="Content Placeholder 8"/>
          <p:cNvSpPr txBox="1"/>
          <p:nvPr/>
        </p:nvSpPr>
        <p:spPr>
          <a:xfrm>
            <a:off x="1005235" y="2943775"/>
            <a:ext cx="10262322" cy="9704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0" dir="17880000">
              <a:srgbClr val="000000">
                <a:alpha val="4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342900" indent="-305999">
              <a:spcBef>
                <a:spcPts val="900"/>
              </a:spcBef>
              <a:buClr>
                <a:srgbClr val="F8F8F8"/>
              </a:buClr>
              <a:buSzPct val="70000"/>
              <a:buChar char="•"/>
              <a:defRPr sz="400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F8F8F8"/>
                </a:solidFill>
                <a:effectLst>
                  <a:outerShdw sx="100000" sy="100000" kx="0" ky="0" algn="b" rotWithShape="0" blurRad="12700" dist="25400" dir="14640000">
                    <a:srgbClr val="000000">
                      <a:alpha val="30000"/>
                    </a:srgbClr>
                  </a:outerShdw>
                </a:effectLst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pPr/>
            <a:r>
              <a:t> Outward sign of an inward reality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4" grpId="5"/>
      <p:bldP build="whole" bldLvl="1" animBg="1" rev="0" advAuto="0" spid="202" grpId="1"/>
      <p:bldP build="whole" bldLvl="1" animBg="1" rev="0" advAuto="0" spid="202" grpId="2"/>
      <p:bldP build="whole" bldLvl="1" animBg="1" rev="0" advAuto="0" spid="203" grpId="3"/>
      <p:bldP build="whole" bldLvl="1" animBg="1" rev="0" advAuto="0" spid="203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5353" y="581104"/>
            <a:ext cx="5164004" cy="3990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43242" y="340963"/>
            <a:ext cx="4788976" cy="6013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 1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</p:spPr>
        <p:txBody>
          <a:bodyPr/>
          <a:lstStyle/>
          <a:p>
            <a:pPr/>
            <a:r>
              <a:t>Baptism Is Union With Christ</a:t>
            </a:r>
          </a:p>
        </p:txBody>
      </p:sp>
      <p:sp>
        <p:nvSpPr>
          <p:cNvPr id="214" name="Content Placeholder 2"/>
          <p:cNvSpPr txBox="1"/>
          <p:nvPr>
            <p:ph type="body" sz="quarter" idx="1"/>
          </p:nvPr>
        </p:nvSpPr>
        <p:spPr>
          <a:xfrm>
            <a:off x="913795" y="1387442"/>
            <a:ext cx="10353762" cy="970451"/>
          </a:xfrm>
          <a:prstGeom prst="rect">
            <a:avLst/>
          </a:prstGeom>
        </p:spPr>
        <p:txBody>
          <a:bodyPr/>
          <a:lstStyle/>
          <a:p>
            <a:pPr/>
            <a:r>
              <a:t> Spiritual Reality of being “in Christ” </a:t>
            </a:r>
          </a:p>
        </p:txBody>
      </p:sp>
      <p:sp>
        <p:nvSpPr>
          <p:cNvPr id="215" name="Content Placeholder 3"/>
          <p:cNvSpPr txBox="1"/>
          <p:nvPr/>
        </p:nvSpPr>
        <p:spPr>
          <a:xfrm>
            <a:off x="913795" y="2208192"/>
            <a:ext cx="10262322" cy="9704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0" dir="17880000">
              <a:srgbClr val="000000">
                <a:alpha val="4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342900" indent="-305999">
              <a:spcBef>
                <a:spcPts val="900"/>
              </a:spcBef>
              <a:buClr>
                <a:srgbClr val="F8F8F8"/>
              </a:buClr>
              <a:buSzPct val="70000"/>
              <a:buChar char="•"/>
              <a:defRPr sz="400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F8F8F8"/>
                </a:solidFill>
                <a:effectLst>
                  <a:outerShdw sx="100000" sy="100000" kx="0" ky="0" algn="b" rotWithShape="0" blurRad="12700" dist="25400" dir="14640000">
                    <a:srgbClr val="000000">
                      <a:alpha val="30000"/>
                    </a:srgbClr>
                  </a:outerShdw>
                </a:effectLst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pPr/>
            <a:r>
              <a:t> Were and have been – “5 times”</a:t>
            </a:r>
          </a:p>
        </p:txBody>
      </p:sp>
      <p:sp>
        <p:nvSpPr>
          <p:cNvPr id="216" name="Content Placeholder 4"/>
          <p:cNvSpPr txBox="1"/>
          <p:nvPr/>
        </p:nvSpPr>
        <p:spPr>
          <a:xfrm>
            <a:off x="913795" y="2943775"/>
            <a:ext cx="10262322" cy="9704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0" dir="17880000">
              <a:srgbClr val="000000">
                <a:alpha val="4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342900" indent="-305999">
              <a:spcBef>
                <a:spcPts val="900"/>
              </a:spcBef>
              <a:buClr>
                <a:srgbClr val="F8F8F8"/>
              </a:buClr>
              <a:buSzPct val="70000"/>
              <a:buChar char="•"/>
              <a:defRPr sz="400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F8F8F8"/>
                </a:solidFill>
                <a:effectLst>
                  <a:outerShdw sx="100000" sy="100000" kx="0" ky="0" algn="b" rotWithShape="0" blurRad="12700" dist="25400" dir="14640000">
                    <a:srgbClr val="000000">
                      <a:alpha val="30000"/>
                    </a:srgbClr>
                  </a:outerShdw>
                </a:effectLst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pPr/>
            <a:r>
              <a:t> Vicarious Substitutionary Atonement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4"/>
      <p:bldP build="whole" bldLvl="1" animBg="1" rev="0" advAuto="0" spid="216" grpId="5"/>
      <p:bldP build="whole" bldLvl="1" animBg="1" rev="0" advAuto="0" spid="215" grpId="3"/>
      <p:bldP build="whole" bldLvl="1" animBg="1" rev="0" advAuto="0" spid="214" grpId="2"/>
      <p:bldP build="whole" bldLvl="1" animBg="1" rev="0" advAuto="0" spid="2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ontent Placeholder 2"/>
          <p:cNvSpPr/>
          <p:nvPr/>
        </p:nvSpPr>
        <p:spPr>
          <a:xfrm>
            <a:off x="9126538" y="385763"/>
            <a:ext cx="3065463" cy="5938838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1" cy="6290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1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</p:spPr>
        <p:txBody>
          <a:bodyPr/>
          <a:lstStyle/>
          <a:p>
            <a:pPr/>
            <a:r>
              <a:t>Baptism Is Unity With One Another</a:t>
            </a:r>
          </a:p>
        </p:txBody>
      </p:sp>
      <p:sp>
        <p:nvSpPr>
          <p:cNvPr id="224" name="Content Placeholder 2"/>
          <p:cNvSpPr txBox="1"/>
          <p:nvPr>
            <p:ph type="body" sz="quarter" idx="1"/>
          </p:nvPr>
        </p:nvSpPr>
        <p:spPr>
          <a:xfrm>
            <a:off x="959515" y="1473694"/>
            <a:ext cx="10353762" cy="970451"/>
          </a:xfrm>
          <a:prstGeom prst="rect">
            <a:avLst/>
          </a:prstGeom>
        </p:spPr>
        <p:txBody>
          <a:bodyPr/>
          <a:lstStyle/>
          <a:p>
            <a:pPr/>
            <a:r>
              <a:t> We – 8 times</a:t>
            </a:r>
          </a:p>
        </p:txBody>
      </p:sp>
      <p:sp>
        <p:nvSpPr>
          <p:cNvPr id="225" name="Content Placeholder 3"/>
          <p:cNvSpPr txBox="1"/>
          <p:nvPr/>
        </p:nvSpPr>
        <p:spPr>
          <a:xfrm>
            <a:off x="964839" y="2179441"/>
            <a:ext cx="10262322" cy="9704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0" dir="17880000">
              <a:srgbClr val="000000">
                <a:alpha val="4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342900" indent="-305999">
              <a:spcBef>
                <a:spcPts val="900"/>
              </a:spcBef>
              <a:buClr>
                <a:srgbClr val="F8F8F8"/>
              </a:buClr>
              <a:buSzPct val="70000"/>
              <a:buChar char="•"/>
              <a:defRPr sz="400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F8F8F8"/>
                </a:solidFill>
                <a:effectLst>
                  <a:outerShdw sx="100000" sy="100000" kx="0" ky="0" algn="b" rotWithShape="0" blurRad="12700" dist="25400" dir="14640000">
                    <a:srgbClr val="000000">
                      <a:alpha val="30000"/>
                    </a:srgbClr>
                  </a:outerShdw>
                </a:effectLst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pPr/>
            <a:r>
              <a:t> Baptism unites us with one another</a:t>
            </a:r>
          </a:p>
        </p:txBody>
      </p:sp>
      <p:sp>
        <p:nvSpPr>
          <p:cNvPr id="226" name="Content Placeholder 4"/>
          <p:cNvSpPr txBox="1"/>
          <p:nvPr/>
        </p:nvSpPr>
        <p:spPr>
          <a:xfrm>
            <a:off x="1005235" y="2943775"/>
            <a:ext cx="10262322" cy="9704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0" dir="17880000">
              <a:srgbClr val="000000">
                <a:alpha val="4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342900" indent="-305999">
              <a:spcBef>
                <a:spcPts val="900"/>
              </a:spcBef>
              <a:buClr>
                <a:srgbClr val="F8F8F8"/>
              </a:buClr>
              <a:buSzPct val="70000"/>
              <a:buChar char="•"/>
              <a:defRPr sz="4000">
                <a:ln w="9525" cap="flat">
                  <a:solidFill>
                    <a:srgbClr val="404040">
                      <a:alpha val="10000"/>
                    </a:srgbClr>
                  </a:solidFill>
                  <a:prstDash val="solid"/>
                  <a:round/>
                </a:ln>
                <a:solidFill>
                  <a:srgbClr val="F8F8F8"/>
                </a:solidFill>
                <a:effectLst>
                  <a:outerShdw sx="100000" sy="100000" kx="0" ky="0" algn="b" rotWithShape="0" blurRad="12700" dist="25400" dir="14640000">
                    <a:srgbClr val="000000">
                      <a:alpha val="30000"/>
                    </a:srgbClr>
                  </a:outerShdw>
                </a:effectLst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pPr/>
            <a:r>
              <a:t> Who has authority to baptize?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2"/>
      <p:bldP build="whole" bldLvl="1" animBg="1" rev="0" advAuto="0" spid="226" grpId="5"/>
      <p:bldP build="whole" bldLvl="1" animBg="1" rev="0" advAuto="0" spid="225" grpId="3"/>
      <p:bldP build="whole" bldLvl="1" animBg="1" rev="0" advAuto="0" spid="225" grpId="4"/>
      <p:bldP build="whole" bldLvl="1" animBg="1" rev="0" advAuto="0" spid="22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ontent Placeholder 5"/>
          <p:cNvSpPr txBox="1"/>
          <p:nvPr>
            <p:ph type="body" idx="1"/>
          </p:nvPr>
        </p:nvSpPr>
        <p:spPr>
          <a:xfrm>
            <a:off x="707010" y="386498"/>
            <a:ext cx="10925665" cy="5938889"/>
          </a:xfrm>
          <a:prstGeom prst="rect">
            <a:avLst/>
          </a:prstGeom>
        </p:spPr>
        <p:txBody>
          <a:bodyPr/>
          <a:lstStyle/>
          <a:p>
            <a:pPr/>
            <a:r>
              <a:t> For Christ did not send me to baptize but to preach the gospel.	</a:t>
            </a:r>
          </a:p>
          <a:p>
            <a:pPr marL="0" indent="36900">
              <a:buSzTx/>
              <a:buFont typeface="Wingdings 2"/>
              <a:buNone/>
            </a:pPr>
            <a:r>
              <a:t>-1 Corinthians 1:17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989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Slat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25400" dir="540000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6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51466"/>
          </a:schemeClr>
        </a:solidFill>
        <a:ln w="15875" cap="rnd">
          <a:solidFill>
            <a:srgbClr val="DDDDDD"/>
          </a:solidFill>
          <a:prstDash val="solid"/>
          <a:round/>
        </a:ln>
        <a:effectLst>
          <a:outerShdw sx="100000" sy="100000" kx="0" ky="0" algn="b" rotWithShape="0" blurRad="63500" dist="25400" dir="540000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sto MT"/>
            <a:ea typeface="Calisto MT"/>
            <a:cs typeface="Calisto MT"/>
            <a:sym typeface="Calisto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5875" cap="rnd">
          <a:solidFill>
            <a:srgbClr val="DDDDDD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sto MT"/>
            <a:ea typeface="Calisto MT"/>
            <a:cs typeface="Calisto MT"/>
            <a:sym typeface="Calisto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Slat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25400" dir="540000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6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51466"/>
          </a:schemeClr>
        </a:solidFill>
        <a:ln w="15875" cap="rnd">
          <a:solidFill>
            <a:srgbClr val="DDDDDD"/>
          </a:solidFill>
          <a:prstDash val="solid"/>
          <a:round/>
        </a:ln>
        <a:effectLst>
          <a:outerShdw sx="100000" sy="100000" kx="0" ky="0" algn="b" rotWithShape="0" blurRad="63500" dist="25400" dir="540000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sto MT"/>
            <a:ea typeface="Calisto MT"/>
            <a:cs typeface="Calisto MT"/>
            <a:sym typeface="Calisto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5875" cap="rnd">
          <a:solidFill>
            <a:srgbClr val="DDDDDD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sto MT"/>
            <a:ea typeface="Calisto MT"/>
            <a:cs typeface="Calisto MT"/>
            <a:sym typeface="Calisto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