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88" r:id="rId2"/>
    <p:sldId id="570" r:id="rId3"/>
    <p:sldId id="584" r:id="rId4"/>
    <p:sldId id="589" r:id="rId5"/>
    <p:sldId id="585" r:id="rId6"/>
    <p:sldId id="586" r:id="rId7"/>
    <p:sldId id="58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008000"/>
    <a:srgbClr val="996633"/>
    <a:srgbClr val="000066"/>
    <a:srgbClr val="CC9900"/>
    <a:srgbClr val="F84108"/>
    <a:srgbClr val="99CCFF"/>
    <a:srgbClr val="A50021"/>
    <a:srgbClr val="663300"/>
    <a:srgbClr val="153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GOSPEL OF LUKE — New Life Christian Fellowship">
            <a:extLst>
              <a:ext uri="{FF2B5EF4-FFF2-40B4-BE49-F238E27FC236}">
                <a16:creationId xmlns:a16="http://schemas.microsoft.com/office/drawing/2014/main" id="{FA036CB1-B935-45DA-B112-C2E7C0F777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6" r="2" b="3127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3A0FEF-5608-4418-84CC-B9F51ADE3D81}"/>
              </a:ext>
            </a:extLst>
          </p:cNvPr>
          <p:cNvSpPr txBox="1"/>
          <p:nvPr/>
        </p:nvSpPr>
        <p:spPr>
          <a:xfrm>
            <a:off x="1219200" y="46482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993300"/>
                </a:solidFill>
                <a:latin typeface="Georgia" panose="02040502050405020303" pitchFamily="18" charset="0"/>
              </a:rPr>
              <a:t>God’s Unalterable Plans</a:t>
            </a:r>
          </a:p>
          <a:p>
            <a:pPr algn="ctr"/>
            <a:r>
              <a:rPr lang="en-US" sz="3200" b="1" dirty="0">
                <a:solidFill>
                  <a:srgbClr val="993300"/>
                </a:solidFill>
                <a:latin typeface="Georgia" panose="02040502050405020303" pitchFamily="18" charset="0"/>
              </a:rPr>
              <a:t>Luke 13:31-35</a:t>
            </a:r>
          </a:p>
        </p:txBody>
      </p:sp>
    </p:spTree>
    <p:extLst>
      <p:ext uri="{BB962C8B-B14F-4D97-AF65-F5344CB8AC3E}">
        <p14:creationId xmlns:p14="http://schemas.microsoft.com/office/powerpoint/2010/main" val="249792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“God’s Unalterable Plan”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13:31-35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752600"/>
            <a:ext cx="80772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In this section we have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five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questions that need to be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answered:</a:t>
            </a:r>
          </a:p>
          <a:p>
            <a:endParaRPr lang="en-US" sz="2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10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 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Why are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Pharisees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warning Jesus about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death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threat 	from Herod?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Was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Jesus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breaking an OT Law in calling Herod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fox?</a:t>
            </a:r>
          </a:p>
          <a:p>
            <a:endParaRPr lang="en-US" sz="10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What does the phrase, “and the third day I finish my 	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course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mean?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4. 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Were all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prophets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killed in Jerusalem?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5.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What does it mean to have your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house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made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desolate?</a:t>
            </a:r>
          </a:p>
        </p:txBody>
      </p:sp>
    </p:spTree>
    <p:extLst>
      <p:ext uri="{BB962C8B-B14F-4D97-AF65-F5344CB8AC3E}">
        <p14:creationId xmlns:p14="http://schemas.microsoft.com/office/powerpoint/2010/main" val="183937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“God’s Unalterable Plan”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13:31-35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Confidence in God’s Sovereignty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His answer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Pharisees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shows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disdain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contempt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Herod.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calling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Herod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 fox, Jesus was using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descriptive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terminology, not baseless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sarcasm.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Israelite,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 fox was noted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unclean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insignificant.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74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“God’s Unalterable Plan”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13:31-35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Confidence in God’s Sovereignty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the phrase, “I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finish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my course”, Jesus was referring to the finished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work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redemption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the cross accomplished.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Bible is clear,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death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 was determined by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will, not by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man’s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evil design.</a:t>
            </a:r>
          </a:p>
        </p:txBody>
      </p:sp>
    </p:spTree>
    <p:extLst>
      <p:ext uri="{BB962C8B-B14F-4D97-AF65-F5344CB8AC3E}">
        <p14:creationId xmlns:p14="http://schemas.microsoft.com/office/powerpoint/2010/main" val="152119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“God’s Unalterable Plan”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13:31-35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Unmerited Compassion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illustration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a hen and her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brood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see Jesus offering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compassion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a city known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killing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God’s prophets.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longed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gather the people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Jerusalem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into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Scripture tells us that God takes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pleasure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death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wicked,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Ezek. 33:11. He paid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us to enter!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Rom. 5:8</a:t>
            </a: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743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“God’s Unalterable Plan”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13:31-35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Condemnation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 and man’s responsibility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accept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offer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salvation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a mystery.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Rev. 22:7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with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consequences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Jerusalem suffered for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refusal,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we, too will see our house made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desolate,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not just in the future, but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present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well.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without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 is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without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hope in the world.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2:12.</a:t>
            </a:r>
          </a:p>
        </p:txBody>
      </p:sp>
    </p:spTree>
    <p:extLst>
      <p:ext uri="{BB962C8B-B14F-4D97-AF65-F5344CB8AC3E}">
        <p14:creationId xmlns:p14="http://schemas.microsoft.com/office/powerpoint/2010/main" val="226583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“God’s Unalterable Plan”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13:31-35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Conversion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Though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condemned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disobedience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now, God’s plan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Israel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will be fulfilled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future,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Rom. 11:29-31, </a:t>
            </a:r>
            <a:r>
              <a:rPr lang="en-US" sz="2800" dirty="0" err="1">
                <a:solidFill>
                  <a:srgbClr val="C00000"/>
                </a:solidFill>
                <a:latin typeface="Georgia" panose="02040502050405020303" pitchFamily="18" charset="0"/>
              </a:rPr>
              <a:t>Ezek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 12:10.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long as the narrow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door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remains open, we, too can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experience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God’s amazing grace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mercy,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regardless of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past,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John 3:16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735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45408</TotalTime>
  <Words>439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289</cp:revision>
  <dcterms:created xsi:type="dcterms:W3CDTF">2021-01-29T17:24:21Z</dcterms:created>
  <dcterms:modified xsi:type="dcterms:W3CDTF">2022-02-20T02:16:47Z</dcterms:modified>
</cp:coreProperties>
</file>