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6" r:id="rId4"/>
    <p:sldId id="277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Our Possessions In Christ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1 thru 3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Manifold Wisdom of God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724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3 : 1 thru 13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 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is important to God. Christ said, “…I will build My church” 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(Matt 16:18)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He is doing one saint at a time. We need to view the church with the same sense of significance that God views it.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we have learned God has done for the church: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chose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before eternity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predestined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adoption as sons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blessed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with every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spiritual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blessing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made us His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inheritance</a:t>
            </a:r>
            <a:endParaRPr lang="en-US" sz="2000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revealed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will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us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made us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Messiah</a:t>
            </a:r>
            <a:endParaRPr lang="en-US" sz="2000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reconciled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74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810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has a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cosmic mission.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gifted to be enabled to carry out that mission.</a:t>
            </a:r>
            <a:endParaRPr lang="en-US" sz="20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0772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Multifaceted/manifold…</a:t>
            </a:r>
            <a:r>
              <a:rPr lang="en-US" sz="2800" i="1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polupoikilos</a:t>
            </a:r>
            <a:r>
              <a:rPr lang="en-US" sz="2800" i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it means, ‘many’. In Gen. 37:3 Coat of ‘many’ colors LXX.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</a:t>
            </a:r>
            <a:r>
              <a:rPr lang="en-US" sz="2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heavenlies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/heavens…</a:t>
            </a:r>
            <a:r>
              <a:rPr lang="en-US" sz="2800" i="1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epouranios</a:t>
            </a:r>
            <a:r>
              <a:rPr lang="en-US" sz="2800" i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it means, heaven itself, the abode of God and angels, not the earth.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our heavenly mission we need to be able to answer three questions: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3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are these Principalities and Powers?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are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supernatural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Spiritual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forces of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evil.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(Eph. 2:2, 6:11-12)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God’s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holy angels.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 Peter 1:10-12)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276600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eriod" startAt="2"/>
            </a:pPr>
            <a:r>
              <a:rPr lang="en-US" sz="2800" b="1" dirty="0">
                <a:latin typeface="Georgia" panose="02040502050405020303" pitchFamily="18" charset="0"/>
              </a:rPr>
              <a:t>What is the “Devine, Multifaceted Wisdom” that the church is to make known to these “principalities and powers”?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mystery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Messiah  (Eph. 1:9-10)</a:t>
            </a:r>
            <a:endParaRPr lang="en-US" sz="2800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New Man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Christ (The uniting of Jew and Gentile in one body, the church)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4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" y="457200"/>
            <a:ext cx="84201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was given to Paul by revelation. There are three stages of revelation expressed here:</a:t>
            </a:r>
          </a:p>
          <a:p>
            <a:pPr marL="57150"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receives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revelation from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(vs 1-7)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receives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revelation from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(vs 8-9)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church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reveals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mystery to the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principalities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(vs 10)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505200"/>
            <a:ext cx="8153400" cy="2841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3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is the church to make this Multifaceted Wisdom known to the principalities and powers?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to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wisdom of God’s plan by: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unified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one body, the church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one another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63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665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6983</TotalTime>
  <Words>307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401</cp:revision>
  <dcterms:created xsi:type="dcterms:W3CDTF">2017-01-05T17:47:12Z</dcterms:created>
  <dcterms:modified xsi:type="dcterms:W3CDTF">2017-04-09T00:56:19Z</dcterms:modified>
</cp:coreProperties>
</file>