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4" r:id="rId9"/>
    <p:sldId id="268" r:id="rId10"/>
    <p:sldId id="269" r:id="rId11"/>
    <p:sldId id="263" r:id="rId12"/>
    <p:sldId id="267"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2784" autoAdjust="0"/>
  </p:normalViewPr>
  <p:slideViewPr>
    <p:cSldViewPr snapToGrid="0">
      <p:cViewPr varScale="1">
        <p:scale>
          <a:sx n="42" d="100"/>
          <a:sy n="42" d="100"/>
        </p:scale>
        <p:origin x="160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userId="b8c820857ccdcb8b" providerId="LiveId" clId="{84B602D3-7B1D-4D97-A8B2-5EC419A97BE1}"/>
    <pc:docChg chg="custSel addSld modSld">
      <pc:chgData name="Ian" userId="b8c820857ccdcb8b" providerId="LiveId" clId="{84B602D3-7B1D-4D97-A8B2-5EC419A97BE1}" dt="2022-01-16T04:24:03.707" v="5906" actId="20577"/>
      <pc:docMkLst>
        <pc:docMk/>
      </pc:docMkLst>
      <pc:sldChg chg="modNotesTx">
        <pc:chgData name="Ian" userId="b8c820857ccdcb8b" providerId="LiveId" clId="{84B602D3-7B1D-4D97-A8B2-5EC419A97BE1}" dt="2022-01-16T04:04:11.127" v="5024" actId="20577"/>
        <pc:sldMkLst>
          <pc:docMk/>
          <pc:sldMk cId="2798955271" sldId="256"/>
        </pc:sldMkLst>
      </pc:sldChg>
      <pc:sldChg chg="modNotesTx">
        <pc:chgData name="Ian" userId="b8c820857ccdcb8b" providerId="LiveId" clId="{84B602D3-7B1D-4D97-A8B2-5EC419A97BE1}" dt="2022-01-15T22:04:14.897" v="2681" actId="20577"/>
        <pc:sldMkLst>
          <pc:docMk/>
          <pc:sldMk cId="4237723118" sldId="257"/>
        </pc:sldMkLst>
      </pc:sldChg>
      <pc:sldChg chg="modSp mod modNotesTx">
        <pc:chgData name="Ian" userId="b8c820857ccdcb8b" providerId="LiveId" clId="{84B602D3-7B1D-4D97-A8B2-5EC419A97BE1}" dt="2022-01-15T22:34:09.965" v="2938" actId="20577"/>
        <pc:sldMkLst>
          <pc:docMk/>
          <pc:sldMk cId="3262426172" sldId="258"/>
        </pc:sldMkLst>
        <pc:spChg chg="mod">
          <ac:chgData name="Ian" userId="b8c820857ccdcb8b" providerId="LiveId" clId="{84B602D3-7B1D-4D97-A8B2-5EC419A97BE1}" dt="2022-01-15T21:55:00.637" v="2620" actId="20577"/>
          <ac:spMkLst>
            <pc:docMk/>
            <pc:sldMk cId="3262426172" sldId="258"/>
            <ac:spMk id="5" creationId="{478CB61D-6522-4F78-A4CE-1FA62DB69260}"/>
          </ac:spMkLst>
        </pc:spChg>
      </pc:sldChg>
      <pc:sldChg chg="modSp mod modNotesTx">
        <pc:chgData name="Ian" userId="b8c820857ccdcb8b" providerId="LiveId" clId="{84B602D3-7B1D-4D97-A8B2-5EC419A97BE1}" dt="2022-01-15T22:36:08.155" v="3030" actId="20577"/>
        <pc:sldMkLst>
          <pc:docMk/>
          <pc:sldMk cId="961047472" sldId="259"/>
        </pc:sldMkLst>
        <pc:spChg chg="mod">
          <ac:chgData name="Ian" userId="b8c820857ccdcb8b" providerId="LiveId" clId="{84B602D3-7B1D-4D97-A8B2-5EC419A97BE1}" dt="2022-01-14T17:58:20.456" v="96" actId="20577"/>
          <ac:spMkLst>
            <pc:docMk/>
            <pc:sldMk cId="961047472" sldId="259"/>
            <ac:spMk id="3" creationId="{B7491528-F5CF-4B75-A89B-7162D78E1959}"/>
          </ac:spMkLst>
        </pc:spChg>
      </pc:sldChg>
      <pc:sldChg chg="modSp mod modNotesTx">
        <pc:chgData name="Ian" userId="b8c820857ccdcb8b" providerId="LiveId" clId="{84B602D3-7B1D-4D97-A8B2-5EC419A97BE1}" dt="2022-01-16T04:06:42.007" v="5331" actId="20577"/>
        <pc:sldMkLst>
          <pc:docMk/>
          <pc:sldMk cId="3138272134" sldId="260"/>
        </pc:sldMkLst>
        <pc:spChg chg="mod">
          <ac:chgData name="Ian" userId="b8c820857ccdcb8b" providerId="LiveId" clId="{84B602D3-7B1D-4D97-A8B2-5EC419A97BE1}" dt="2022-01-16T04:05:18.293" v="5130" actId="20577"/>
          <ac:spMkLst>
            <pc:docMk/>
            <pc:sldMk cId="3138272134" sldId="260"/>
            <ac:spMk id="6" creationId="{9191ABA8-89BA-4013-94E0-E2578424546F}"/>
          </ac:spMkLst>
        </pc:spChg>
      </pc:sldChg>
      <pc:sldChg chg="modSp mod modNotesTx">
        <pc:chgData name="Ian" userId="b8c820857ccdcb8b" providerId="LiveId" clId="{84B602D3-7B1D-4D97-A8B2-5EC419A97BE1}" dt="2022-01-16T04:20:46.742" v="5617" actId="20577"/>
        <pc:sldMkLst>
          <pc:docMk/>
          <pc:sldMk cId="1876470609" sldId="261"/>
        </pc:sldMkLst>
        <pc:spChg chg="mod">
          <ac:chgData name="Ian" userId="b8c820857ccdcb8b" providerId="LiveId" clId="{84B602D3-7B1D-4D97-A8B2-5EC419A97BE1}" dt="2022-01-14T18:41:09.935" v="489" actId="20577"/>
          <ac:spMkLst>
            <pc:docMk/>
            <pc:sldMk cId="1876470609" sldId="261"/>
            <ac:spMk id="2" creationId="{99542630-8B60-4D45-95FB-1C9843EA8D7D}"/>
          </ac:spMkLst>
        </pc:spChg>
      </pc:sldChg>
      <pc:sldChg chg="modSp mod modNotesTx">
        <pc:chgData name="Ian" userId="b8c820857ccdcb8b" providerId="LiveId" clId="{84B602D3-7B1D-4D97-A8B2-5EC419A97BE1}" dt="2022-01-16T04:24:03.707" v="5906" actId="20577"/>
        <pc:sldMkLst>
          <pc:docMk/>
          <pc:sldMk cId="1623587448" sldId="262"/>
        </pc:sldMkLst>
        <pc:spChg chg="mod">
          <ac:chgData name="Ian" userId="b8c820857ccdcb8b" providerId="LiveId" clId="{84B602D3-7B1D-4D97-A8B2-5EC419A97BE1}" dt="2022-01-15T21:42:09.194" v="2616" actId="20577"/>
          <ac:spMkLst>
            <pc:docMk/>
            <pc:sldMk cId="1623587448" sldId="262"/>
            <ac:spMk id="4" creationId="{1E1AE02C-F980-4E3D-903C-238735600030}"/>
          </ac:spMkLst>
        </pc:spChg>
      </pc:sldChg>
      <pc:sldChg chg="modSp mod modNotesTx">
        <pc:chgData name="Ian" userId="b8c820857ccdcb8b" providerId="LiveId" clId="{84B602D3-7B1D-4D97-A8B2-5EC419A97BE1}" dt="2022-01-16T04:00:32.491" v="4577" actId="20577"/>
        <pc:sldMkLst>
          <pc:docMk/>
          <pc:sldMk cId="751516640" sldId="263"/>
        </pc:sldMkLst>
        <pc:spChg chg="mod">
          <ac:chgData name="Ian" userId="b8c820857ccdcb8b" providerId="LiveId" clId="{84B602D3-7B1D-4D97-A8B2-5EC419A97BE1}" dt="2022-01-16T03:58:51.367" v="4337" actId="20577"/>
          <ac:spMkLst>
            <pc:docMk/>
            <pc:sldMk cId="751516640" sldId="263"/>
            <ac:spMk id="3" creationId="{820C1A47-6052-49C1-BB49-B2C755A71D5D}"/>
          </ac:spMkLst>
        </pc:spChg>
      </pc:sldChg>
      <pc:sldChg chg="addSp delSp modSp new mod modClrScheme chgLayout">
        <pc:chgData name="Ian" userId="b8c820857ccdcb8b" providerId="LiveId" clId="{84B602D3-7B1D-4D97-A8B2-5EC419A97BE1}" dt="2022-01-14T18:29:19.629" v="467" actId="20577"/>
        <pc:sldMkLst>
          <pc:docMk/>
          <pc:sldMk cId="3311251079" sldId="264"/>
        </pc:sldMkLst>
        <pc:spChg chg="del">
          <ac:chgData name="Ian" userId="b8c820857ccdcb8b" providerId="LiveId" clId="{84B602D3-7B1D-4D97-A8B2-5EC419A97BE1}" dt="2022-01-14T17:50:03.739" v="2" actId="700"/>
          <ac:spMkLst>
            <pc:docMk/>
            <pc:sldMk cId="3311251079" sldId="264"/>
            <ac:spMk id="2" creationId="{8D418877-4806-40A9-AACE-F22454D153B1}"/>
          </ac:spMkLst>
        </pc:spChg>
        <pc:spChg chg="del mod ord">
          <ac:chgData name="Ian" userId="b8c820857ccdcb8b" providerId="LiveId" clId="{84B602D3-7B1D-4D97-A8B2-5EC419A97BE1}" dt="2022-01-14T17:50:03.739" v="2" actId="700"/>
          <ac:spMkLst>
            <pc:docMk/>
            <pc:sldMk cId="3311251079" sldId="264"/>
            <ac:spMk id="3" creationId="{01B93C77-C27D-4D5B-90FB-0F9A867595DD}"/>
          </ac:spMkLst>
        </pc:spChg>
        <pc:spChg chg="add mod ord">
          <ac:chgData name="Ian" userId="b8c820857ccdcb8b" providerId="LiveId" clId="{84B602D3-7B1D-4D97-A8B2-5EC419A97BE1}" dt="2022-01-14T18:29:19.629" v="467" actId="20577"/>
          <ac:spMkLst>
            <pc:docMk/>
            <pc:sldMk cId="3311251079" sldId="264"/>
            <ac:spMk id="4" creationId="{8C42ED31-0124-4397-90A8-D0640B0D630E}"/>
          </ac:spMkLst>
        </pc:spChg>
      </pc:sldChg>
      <pc:sldChg chg="addSp delSp modSp new mod modClrScheme chgLayout modNotesTx">
        <pc:chgData name="Ian" userId="b8c820857ccdcb8b" providerId="LiveId" clId="{84B602D3-7B1D-4D97-A8B2-5EC419A97BE1}" dt="2022-01-16T04:02:49.361" v="4843" actId="20577"/>
        <pc:sldMkLst>
          <pc:docMk/>
          <pc:sldMk cId="3407617098" sldId="265"/>
        </pc:sldMkLst>
        <pc:spChg chg="del">
          <ac:chgData name="Ian" userId="b8c820857ccdcb8b" providerId="LiveId" clId="{84B602D3-7B1D-4D97-A8B2-5EC419A97BE1}" dt="2022-01-14T18:32:11.383" v="469" actId="700"/>
          <ac:spMkLst>
            <pc:docMk/>
            <pc:sldMk cId="3407617098" sldId="265"/>
            <ac:spMk id="2" creationId="{8C0D8610-0F93-4B6C-A8D4-1D2606974E72}"/>
          </ac:spMkLst>
        </pc:spChg>
        <pc:spChg chg="del mod ord">
          <ac:chgData name="Ian" userId="b8c820857ccdcb8b" providerId="LiveId" clId="{84B602D3-7B1D-4D97-A8B2-5EC419A97BE1}" dt="2022-01-14T18:32:11.383" v="469" actId="700"/>
          <ac:spMkLst>
            <pc:docMk/>
            <pc:sldMk cId="3407617098" sldId="265"/>
            <ac:spMk id="3" creationId="{CEE4B932-EE1C-463D-98E7-9C43D39ACB3C}"/>
          </ac:spMkLst>
        </pc:spChg>
        <pc:spChg chg="add mod ord">
          <ac:chgData name="Ian" userId="b8c820857ccdcb8b" providerId="LiveId" clId="{84B602D3-7B1D-4D97-A8B2-5EC419A97BE1}" dt="2022-01-15T18:24:37.471" v="2064" actId="20577"/>
          <ac:spMkLst>
            <pc:docMk/>
            <pc:sldMk cId="3407617098" sldId="265"/>
            <ac:spMk id="4" creationId="{09C420FD-59DA-4AD0-93B5-F97177DA5F89}"/>
          </ac:spMkLst>
        </pc:spChg>
      </pc:sldChg>
      <pc:sldChg chg="addSp delSp modSp new mod modClrScheme chgLayout modNotesTx">
        <pc:chgData name="Ian" userId="b8c820857ccdcb8b" providerId="LiveId" clId="{84B602D3-7B1D-4D97-A8B2-5EC419A97BE1}" dt="2022-01-16T03:56:29.059" v="4319" actId="20577"/>
        <pc:sldMkLst>
          <pc:docMk/>
          <pc:sldMk cId="2599872186" sldId="266"/>
        </pc:sldMkLst>
        <pc:spChg chg="del mod ord">
          <ac:chgData name="Ian" userId="b8c820857ccdcb8b" providerId="LiveId" clId="{84B602D3-7B1D-4D97-A8B2-5EC419A97BE1}" dt="2022-01-14T18:43:48.947" v="491" actId="700"/>
          <ac:spMkLst>
            <pc:docMk/>
            <pc:sldMk cId="2599872186" sldId="266"/>
            <ac:spMk id="2" creationId="{5DE1D6F6-C8B0-4EA2-92AD-9D421BB0CD7D}"/>
          </ac:spMkLst>
        </pc:spChg>
        <pc:spChg chg="add mod ord">
          <ac:chgData name="Ian" userId="b8c820857ccdcb8b" providerId="LiveId" clId="{84B602D3-7B1D-4D97-A8B2-5EC419A97BE1}" dt="2022-01-15T17:58:55.227" v="1687" actId="20577"/>
          <ac:spMkLst>
            <pc:docMk/>
            <pc:sldMk cId="2599872186" sldId="266"/>
            <ac:spMk id="3" creationId="{21B96173-AE26-48CA-9A2E-421994E22DAE}"/>
          </ac:spMkLst>
        </pc:spChg>
        <pc:spChg chg="add mod ord">
          <ac:chgData name="Ian" userId="b8c820857ccdcb8b" providerId="LiveId" clId="{84B602D3-7B1D-4D97-A8B2-5EC419A97BE1}" dt="2022-01-15T17:59:31.120" v="1770" actId="20577"/>
          <ac:spMkLst>
            <pc:docMk/>
            <pc:sldMk cId="2599872186" sldId="266"/>
            <ac:spMk id="4" creationId="{1671F5AE-6E44-4AE1-959D-DC2A972C7AC6}"/>
          </ac:spMkLst>
        </pc:spChg>
      </pc:sldChg>
      <pc:sldChg chg="addSp delSp modSp new mod modClrScheme chgLayout modNotesTx">
        <pc:chgData name="Ian" userId="b8c820857ccdcb8b" providerId="LiveId" clId="{84B602D3-7B1D-4D97-A8B2-5EC419A97BE1}" dt="2022-01-16T04:01:31.771" v="4721" actId="313"/>
        <pc:sldMkLst>
          <pc:docMk/>
          <pc:sldMk cId="4005375758" sldId="267"/>
        </pc:sldMkLst>
        <pc:spChg chg="del">
          <ac:chgData name="Ian" userId="b8c820857ccdcb8b" providerId="LiveId" clId="{84B602D3-7B1D-4D97-A8B2-5EC419A97BE1}" dt="2022-01-14T18:44:01.953" v="493" actId="700"/>
          <ac:spMkLst>
            <pc:docMk/>
            <pc:sldMk cId="4005375758" sldId="267"/>
            <ac:spMk id="2" creationId="{12249670-3D63-4182-B89B-7473BEA668F1}"/>
          </ac:spMkLst>
        </pc:spChg>
        <pc:spChg chg="del mod ord">
          <ac:chgData name="Ian" userId="b8c820857ccdcb8b" providerId="LiveId" clId="{84B602D3-7B1D-4D97-A8B2-5EC419A97BE1}" dt="2022-01-14T18:44:01.953" v="493" actId="700"/>
          <ac:spMkLst>
            <pc:docMk/>
            <pc:sldMk cId="4005375758" sldId="267"/>
            <ac:spMk id="3" creationId="{18D5A7C5-515B-4782-A8FC-FFE94869097C}"/>
          </ac:spMkLst>
        </pc:spChg>
        <pc:spChg chg="add mod ord">
          <ac:chgData name="Ian" userId="b8c820857ccdcb8b" providerId="LiveId" clId="{84B602D3-7B1D-4D97-A8B2-5EC419A97BE1}" dt="2022-01-14T19:05:54.802" v="736" actId="20577"/>
          <ac:spMkLst>
            <pc:docMk/>
            <pc:sldMk cId="4005375758" sldId="267"/>
            <ac:spMk id="4" creationId="{16327B44-6107-445F-9E0D-8F1B8CBB028E}"/>
          </ac:spMkLst>
        </pc:spChg>
      </pc:sldChg>
      <pc:sldChg chg="modSp new mod modNotesTx">
        <pc:chgData name="Ian" userId="b8c820857ccdcb8b" providerId="LiveId" clId="{84B602D3-7B1D-4D97-A8B2-5EC419A97BE1}" dt="2022-01-16T03:54:32.177" v="4163" actId="20577"/>
        <pc:sldMkLst>
          <pc:docMk/>
          <pc:sldMk cId="3136625804" sldId="268"/>
        </pc:sldMkLst>
        <pc:spChg chg="mod">
          <ac:chgData name="Ian" userId="b8c820857ccdcb8b" providerId="LiveId" clId="{84B602D3-7B1D-4D97-A8B2-5EC419A97BE1}" dt="2022-01-15T21:19:54.333" v="2386" actId="20577"/>
          <ac:spMkLst>
            <pc:docMk/>
            <pc:sldMk cId="3136625804" sldId="268"/>
            <ac:spMk id="2" creationId="{6620DA6A-D489-4BEB-9405-297F93EDA1F5}"/>
          </ac:spMkLst>
        </pc:spChg>
      </pc:sldChg>
      <pc:sldChg chg="modSp new mod modNotesTx">
        <pc:chgData name="Ian" userId="b8c820857ccdcb8b" providerId="LiveId" clId="{84B602D3-7B1D-4D97-A8B2-5EC419A97BE1}" dt="2022-01-16T03:47:23.894" v="3577" actId="20577"/>
        <pc:sldMkLst>
          <pc:docMk/>
          <pc:sldMk cId="1629248290" sldId="269"/>
        </pc:sldMkLst>
        <pc:spChg chg="mod">
          <ac:chgData name="Ian" userId="b8c820857ccdcb8b" providerId="LiveId" clId="{84B602D3-7B1D-4D97-A8B2-5EC419A97BE1}" dt="2022-01-16T03:43:24.443" v="3538" actId="20577"/>
          <ac:spMkLst>
            <pc:docMk/>
            <pc:sldMk cId="1629248290" sldId="269"/>
            <ac:spMk id="2" creationId="{523C0DAB-0BED-4510-AE22-7C962A83685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9E383A-36B4-4281-9DD3-E43639A8F58E}" type="datetimeFigureOut">
              <a:rPr lang="en-US" smtClean="0"/>
              <a:t>1/14/2022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F2A9C-5537-4E37-994E-F8E1E1711B4A}" type="slidenum">
              <a:rPr lang="en-US" smtClean="0"/>
              <a:t>‹#›</a:t>
            </a:fld>
            <a:endParaRPr lang="en-US"/>
          </a:p>
        </p:txBody>
      </p:sp>
    </p:spTree>
    <p:extLst>
      <p:ext uri="{BB962C8B-B14F-4D97-AF65-F5344CB8AC3E}">
        <p14:creationId xmlns:p14="http://schemas.microsoft.com/office/powerpoint/2010/main" val="3878081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Title – Rocky and Bullwinkle – Baptist Distinctive</a:t>
            </a:r>
          </a:p>
          <a:p>
            <a:endParaRPr lang="en-US" dirty="0"/>
          </a:p>
          <a:p>
            <a:r>
              <a:rPr lang="en-US" dirty="0"/>
              <a:t>Ten Years ago I went through a process thinking about why we need church membership</a:t>
            </a:r>
          </a:p>
          <a:p>
            <a:r>
              <a:rPr lang="en-US" dirty="0"/>
              <a:t>Easier to just not have formal membership</a:t>
            </a:r>
          </a:p>
          <a:p>
            <a:endParaRPr lang="en-US" dirty="0"/>
          </a:p>
          <a:p>
            <a:r>
              <a:rPr lang="en-US" dirty="0"/>
              <a:t>Who’s in charge of the church? Answer that question it depends on your answer whether you need to have church membership or not.</a:t>
            </a:r>
          </a:p>
        </p:txBody>
      </p:sp>
      <p:sp>
        <p:nvSpPr>
          <p:cNvPr id="4" name="Slide Number Placeholder 3"/>
          <p:cNvSpPr>
            <a:spLocks noGrp="1"/>
          </p:cNvSpPr>
          <p:nvPr>
            <p:ph type="sldNum" sz="quarter" idx="5"/>
          </p:nvPr>
        </p:nvSpPr>
        <p:spPr/>
        <p:txBody>
          <a:bodyPr/>
          <a:lstStyle/>
          <a:p>
            <a:fld id="{D2BF2A9C-5537-4E37-994E-F8E1E1711B4A}" type="slidenum">
              <a:rPr lang="en-US" smtClean="0"/>
              <a:t>1</a:t>
            </a:fld>
            <a:endParaRPr lang="en-US"/>
          </a:p>
        </p:txBody>
      </p:sp>
    </p:spTree>
    <p:extLst>
      <p:ext uri="{BB962C8B-B14F-4D97-AF65-F5344CB8AC3E}">
        <p14:creationId xmlns:p14="http://schemas.microsoft.com/office/powerpoint/2010/main" val="2735650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Radical Restoration – stops abuse and sinful behavior, protects the flock and addresses sin</a:t>
            </a:r>
          </a:p>
          <a:p>
            <a:endParaRPr lang="en-US" dirty="0"/>
          </a:p>
          <a:p>
            <a:r>
              <a:rPr lang="en-US" dirty="0"/>
              <a:t>Process seems very unloving – we had to do this in 2005 and it never felt like love</a:t>
            </a:r>
          </a:p>
          <a:p>
            <a:r>
              <a:rPr lang="en-US" dirty="0"/>
              <a:t>Repentance – never addressed the sin</a:t>
            </a:r>
          </a:p>
          <a:p>
            <a:endParaRPr lang="en-US" dirty="0"/>
          </a:p>
          <a:p>
            <a:endParaRPr lang="en-US" dirty="0"/>
          </a:p>
        </p:txBody>
      </p:sp>
      <p:sp>
        <p:nvSpPr>
          <p:cNvPr id="4" name="Slide Number Placeholder 3"/>
          <p:cNvSpPr>
            <a:spLocks noGrp="1"/>
          </p:cNvSpPr>
          <p:nvPr>
            <p:ph type="sldNum" sz="quarter" idx="5"/>
          </p:nvPr>
        </p:nvSpPr>
        <p:spPr/>
        <p:txBody>
          <a:bodyPr/>
          <a:lstStyle/>
          <a:p>
            <a:fld id="{D2BF2A9C-5537-4E37-994E-F8E1E1711B4A}" type="slidenum">
              <a:rPr lang="en-US" smtClean="0"/>
              <a:t>11</a:t>
            </a:fld>
            <a:endParaRPr lang="en-US"/>
          </a:p>
        </p:txBody>
      </p:sp>
    </p:spTree>
    <p:extLst>
      <p:ext uri="{BB962C8B-B14F-4D97-AF65-F5344CB8AC3E}">
        <p14:creationId xmlns:p14="http://schemas.microsoft.com/office/powerpoint/2010/main" val="2185954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Confront someone here several years ago – did not believe in the deity of Jesus Christ</a:t>
            </a:r>
          </a:p>
        </p:txBody>
      </p:sp>
      <p:sp>
        <p:nvSpPr>
          <p:cNvPr id="4" name="Slide Number Placeholder 3"/>
          <p:cNvSpPr>
            <a:spLocks noGrp="1"/>
          </p:cNvSpPr>
          <p:nvPr>
            <p:ph type="sldNum" sz="quarter" idx="5"/>
          </p:nvPr>
        </p:nvSpPr>
        <p:spPr/>
        <p:txBody>
          <a:bodyPr/>
          <a:lstStyle/>
          <a:p>
            <a:fld id="{D2BF2A9C-5537-4E37-994E-F8E1E1711B4A}" type="slidenum">
              <a:rPr lang="en-US" smtClean="0"/>
              <a:t>12</a:t>
            </a:fld>
            <a:endParaRPr lang="en-US"/>
          </a:p>
        </p:txBody>
      </p:sp>
    </p:spTree>
    <p:extLst>
      <p:ext uri="{BB962C8B-B14F-4D97-AF65-F5344CB8AC3E}">
        <p14:creationId xmlns:p14="http://schemas.microsoft.com/office/powerpoint/2010/main" val="3997755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Mansfield says it is a Biblical command</a:t>
            </a:r>
          </a:p>
          <a:p>
            <a:endParaRPr lang="en-US" dirty="0"/>
          </a:p>
          <a:p>
            <a:r>
              <a:rPr lang="en-US" dirty="0"/>
              <a:t>	1. God uses peoples pain and immaturity to reshape us</a:t>
            </a:r>
          </a:p>
          <a:p>
            <a:r>
              <a:rPr lang="en-US" dirty="0"/>
              <a:t>      	2. Opportunities to love others</a:t>
            </a:r>
          </a:p>
          <a:p>
            <a:r>
              <a:rPr lang="en-US" dirty="0"/>
              <a:t>	3. Solution is forgiveness</a:t>
            </a:r>
          </a:p>
          <a:p>
            <a:r>
              <a:rPr lang="en-US" dirty="0"/>
              <a:t>	</a:t>
            </a:r>
          </a:p>
          <a:p>
            <a:r>
              <a:rPr lang="en-US" dirty="0"/>
              <a:t>Radical Restoration – is only possible if you have church membership, the church practices this with members</a:t>
            </a:r>
          </a:p>
        </p:txBody>
      </p:sp>
      <p:sp>
        <p:nvSpPr>
          <p:cNvPr id="4" name="Slide Number Placeholder 3"/>
          <p:cNvSpPr>
            <a:spLocks noGrp="1"/>
          </p:cNvSpPr>
          <p:nvPr>
            <p:ph type="sldNum" sz="quarter" idx="5"/>
          </p:nvPr>
        </p:nvSpPr>
        <p:spPr/>
        <p:txBody>
          <a:bodyPr/>
          <a:lstStyle/>
          <a:p>
            <a:fld id="{D2BF2A9C-5537-4E37-994E-F8E1E1711B4A}" type="slidenum">
              <a:rPr lang="en-US" smtClean="0"/>
              <a:t>13</a:t>
            </a:fld>
            <a:endParaRPr lang="en-US"/>
          </a:p>
        </p:txBody>
      </p:sp>
    </p:spTree>
    <p:extLst>
      <p:ext uri="{BB962C8B-B14F-4D97-AF65-F5344CB8AC3E}">
        <p14:creationId xmlns:p14="http://schemas.microsoft.com/office/powerpoint/2010/main" val="3473211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Membership but being filled with the Spirit by submission and embracing Christ and His word.</a:t>
            </a:r>
          </a:p>
        </p:txBody>
      </p:sp>
      <p:sp>
        <p:nvSpPr>
          <p:cNvPr id="4" name="Slide Number Placeholder 3"/>
          <p:cNvSpPr>
            <a:spLocks noGrp="1"/>
          </p:cNvSpPr>
          <p:nvPr>
            <p:ph type="sldNum" sz="quarter" idx="5"/>
          </p:nvPr>
        </p:nvSpPr>
        <p:spPr/>
        <p:txBody>
          <a:bodyPr/>
          <a:lstStyle/>
          <a:p>
            <a:fld id="{D2BF2A9C-5537-4E37-994E-F8E1E1711B4A}" type="slidenum">
              <a:rPr lang="en-US" smtClean="0"/>
              <a:t>14</a:t>
            </a:fld>
            <a:endParaRPr lang="en-US"/>
          </a:p>
        </p:txBody>
      </p:sp>
    </p:spTree>
    <p:extLst>
      <p:ext uri="{BB962C8B-B14F-4D97-AF65-F5344CB8AC3E}">
        <p14:creationId xmlns:p14="http://schemas.microsoft.com/office/powerpoint/2010/main" val="3935851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Baptist Distinctives – last three sermons What is the church?</a:t>
            </a:r>
          </a:p>
          <a:p>
            <a:endParaRPr lang="en-US" dirty="0"/>
          </a:p>
          <a:p>
            <a:r>
              <a:rPr lang="en-US" dirty="0"/>
              <a:t>Take “Go to Church” out of our vocabulary</a:t>
            </a:r>
          </a:p>
          <a:p>
            <a:endParaRPr lang="en-US" dirty="0"/>
          </a:p>
          <a:p>
            <a:r>
              <a:rPr lang="en-US" dirty="0"/>
              <a:t>I belong to the church and belonging is tied to membership </a:t>
            </a:r>
          </a:p>
          <a:p>
            <a:endParaRPr lang="en-US" dirty="0"/>
          </a:p>
          <a:p>
            <a:endParaRPr lang="en-US" dirty="0"/>
          </a:p>
        </p:txBody>
      </p:sp>
      <p:sp>
        <p:nvSpPr>
          <p:cNvPr id="4" name="Slide Number Placeholder 3"/>
          <p:cNvSpPr>
            <a:spLocks noGrp="1"/>
          </p:cNvSpPr>
          <p:nvPr>
            <p:ph type="sldNum" sz="quarter" idx="5"/>
          </p:nvPr>
        </p:nvSpPr>
        <p:spPr/>
        <p:txBody>
          <a:bodyPr/>
          <a:lstStyle/>
          <a:p>
            <a:fld id="{D2BF2A9C-5537-4E37-994E-F8E1E1711B4A}" type="slidenum">
              <a:rPr lang="en-US" smtClean="0"/>
              <a:t>2</a:t>
            </a:fld>
            <a:endParaRPr lang="en-US"/>
          </a:p>
        </p:txBody>
      </p:sp>
    </p:spTree>
    <p:extLst>
      <p:ext uri="{BB962C8B-B14F-4D97-AF65-F5344CB8AC3E}">
        <p14:creationId xmlns:p14="http://schemas.microsoft.com/office/powerpoint/2010/main" val="149060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Scripture’s on what the church is Biblically and historically</a:t>
            </a:r>
          </a:p>
        </p:txBody>
      </p:sp>
      <p:sp>
        <p:nvSpPr>
          <p:cNvPr id="4" name="Slide Number Placeholder 3"/>
          <p:cNvSpPr>
            <a:spLocks noGrp="1"/>
          </p:cNvSpPr>
          <p:nvPr>
            <p:ph type="sldNum" sz="quarter" idx="5"/>
          </p:nvPr>
        </p:nvSpPr>
        <p:spPr/>
        <p:txBody>
          <a:bodyPr/>
          <a:lstStyle/>
          <a:p>
            <a:fld id="{D2BF2A9C-5537-4E37-994E-F8E1E1711B4A}" type="slidenum">
              <a:rPr lang="en-US" smtClean="0"/>
              <a:t>3</a:t>
            </a:fld>
            <a:endParaRPr lang="en-US"/>
          </a:p>
        </p:txBody>
      </p:sp>
    </p:spTree>
    <p:extLst>
      <p:ext uri="{BB962C8B-B14F-4D97-AF65-F5344CB8AC3E}">
        <p14:creationId xmlns:p14="http://schemas.microsoft.com/office/powerpoint/2010/main" val="89682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of keys – lock</a:t>
            </a:r>
          </a:p>
          <a:p>
            <a:endParaRPr lang="en-US" dirty="0"/>
          </a:p>
          <a:p>
            <a:r>
              <a:rPr lang="en-US" dirty="0"/>
              <a:t>Peter – St Peter’s gate that he lets people into heaven and keeps people out</a:t>
            </a:r>
          </a:p>
          <a:p>
            <a:endParaRPr lang="en-US" dirty="0"/>
          </a:p>
          <a:p>
            <a:r>
              <a:rPr lang="en-US" dirty="0"/>
              <a:t>Peter himself but rather Peter and His confession. Peter and all of God’s people who confess Jesus Christ is the Son of God</a:t>
            </a:r>
          </a:p>
          <a:p>
            <a:endParaRPr lang="en-US" dirty="0"/>
          </a:p>
          <a:p>
            <a:r>
              <a:rPr lang="en-US" dirty="0"/>
              <a:t>Confession is less of who and more of what</a:t>
            </a:r>
          </a:p>
          <a:p>
            <a:endParaRPr lang="en-US" dirty="0"/>
          </a:p>
          <a:p>
            <a:r>
              <a:rPr lang="en-US" dirty="0"/>
              <a:t>How is a church to be governed?</a:t>
            </a:r>
          </a:p>
          <a:p>
            <a:r>
              <a:rPr lang="en-US" dirty="0"/>
              <a:t>	Church have a king or a queen</a:t>
            </a:r>
          </a:p>
          <a:p>
            <a:r>
              <a:rPr lang="en-US" dirty="0"/>
              <a:t>	</a:t>
            </a:r>
          </a:p>
        </p:txBody>
      </p:sp>
      <p:sp>
        <p:nvSpPr>
          <p:cNvPr id="4" name="Slide Number Placeholder 3"/>
          <p:cNvSpPr>
            <a:spLocks noGrp="1"/>
          </p:cNvSpPr>
          <p:nvPr>
            <p:ph type="sldNum" sz="quarter" idx="5"/>
          </p:nvPr>
        </p:nvSpPr>
        <p:spPr/>
        <p:txBody>
          <a:bodyPr/>
          <a:lstStyle/>
          <a:p>
            <a:fld id="{D2BF2A9C-5537-4E37-994E-F8E1E1711B4A}" type="slidenum">
              <a:rPr lang="en-US" smtClean="0"/>
              <a:t>4</a:t>
            </a:fld>
            <a:endParaRPr lang="en-US"/>
          </a:p>
        </p:txBody>
      </p:sp>
    </p:spTree>
    <p:extLst>
      <p:ext uri="{BB962C8B-B14F-4D97-AF65-F5344CB8AC3E}">
        <p14:creationId xmlns:p14="http://schemas.microsoft.com/office/powerpoint/2010/main" val="4054780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Which of these models is supported Biblically?</a:t>
            </a:r>
          </a:p>
          <a:p>
            <a:endParaRPr lang="en-US" dirty="0"/>
          </a:p>
          <a:p>
            <a:r>
              <a:rPr lang="en-US" dirty="0"/>
              <a:t>Pope – or an </a:t>
            </a:r>
            <a:r>
              <a:rPr lang="en-US" dirty="0" err="1"/>
              <a:t>Anglical</a:t>
            </a:r>
            <a:r>
              <a:rPr lang="en-US" dirty="0"/>
              <a:t> Bishop</a:t>
            </a:r>
          </a:p>
          <a:p>
            <a:r>
              <a:rPr lang="en-US" dirty="0"/>
              <a:t>King or a Queen – Queen Elizabeth is head of the church of England</a:t>
            </a:r>
          </a:p>
          <a:p>
            <a:endParaRPr lang="en-US" dirty="0"/>
          </a:p>
          <a:p>
            <a:r>
              <a:rPr lang="en-US" dirty="0"/>
              <a:t>Not one person but a group of bishops that oversee – someone who is not local</a:t>
            </a:r>
          </a:p>
          <a:p>
            <a:endParaRPr lang="en-US" dirty="0"/>
          </a:p>
          <a:p>
            <a:r>
              <a:rPr lang="en-US" dirty="0"/>
              <a:t>Elder Rule – the elders have the final say</a:t>
            </a:r>
          </a:p>
          <a:p>
            <a:endParaRPr lang="en-US" dirty="0"/>
          </a:p>
          <a:p>
            <a:r>
              <a:rPr lang="en-US" dirty="0"/>
              <a:t>All say that the church has authority – the keys of the kingdom</a:t>
            </a:r>
          </a:p>
        </p:txBody>
      </p:sp>
      <p:sp>
        <p:nvSpPr>
          <p:cNvPr id="4" name="Slide Number Placeholder 3"/>
          <p:cNvSpPr>
            <a:spLocks noGrp="1"/>
          </p:cNvSpPr>
          <p:nvPr>
            <p:ph type="sldNum" sz="quarter" idx="5"/>
          </p:nvPr>
        </p:nvSpPr>
        <p:spPr/>
        <p:txBody>
          <a:bodyPr/>
          <a:lstStyle/>
          <a:p>
            <a:fld id="{D2BF2A9C-5537-4E37-994E-F8E1E1711B4A}" type="slidenum">
              <a:rPr lang="en-US" smtClean="0"/>
              <a:t>5</a:t>
            </a:fld>
            <a:endParaRPr lang="en-US"/>
          </a:p>
        </p:txBody>
      </p:sp>
    </p:spTree>
    <p:extLst>
      <p:ext uri="{BB962C8B-B14F-4D97-AF65-F5344CB8AC3E}">
        <p14:creationId xmlns:p14="http://schemas.microsoft.com/office/powerpoint/2010/main" val="2622160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Authority that Christ gave to the church, his disciples, two or more gathered</a:t>
            </a:r>
          </a:p>
          <a:p>
            <a:endParaRPr lang="en-US" dirty="0"/>
          </a:p>
          <a:p>
            <a:r>
              <a:rPr lang="en-US" dirty="0"/>
              <a:t>Breathed on them – received the Holy Spirit</a:t>
            </a:r>
          </a:p>
          <a:p>
            <a:endParaRPr lang="en-US" dirty="0"/>
          </a:p>
          <a:p>
            <a:r>
              <a:rPr lang="en-US" dirty="0"/>
              <a:t>Forgiveness and</a:t>
            </a:r>
          </a:p>
          <a:p>
            <a:endParaRPr lang="en-US" dirty="0"/>
          </a:p>
          <a:p>
            <a:r>
              <a:rPr lang="en-US" dirty="0"/>
              <a:t>Only God knows the heart only he can pronounce someone saved or unsaved, church is charged with affirming or not affirming</a:t>
            </a:r>
          </a:p>
          <a:p>
            <a:endParaRPr lang="en-US" dirty="0"/>
          </a:p>
          <a:p>
            <a:endParaRPr lang="en-US" dirty="0"/>
          </a:p>
        </p:txBody>
      </p:sp>
      <p:sp>
        <p:nvSpPr>
          <p:cNvPr id="4" name="Slide Number Placeholder 3"/>
          <p:cNvSpPr>
            <a:spLocks noGrp="1"/>
          </p:cNvSpPr>
          <p:nvPr>
            <p:ph type="sldNum" sz="quarter" idx="5"/>
          </p:nvPr>
        </p:nvSpPr>
        <p:spPr/>
        <p:txBody>
          <a:bodyPr/>
          <a:lstStyle/>
          <a:p>
            <a:fld id="{D2BF2A9C-5537-4E37-994E-F8E1E1711B4A}" type="slidenum">
              <a:rPr lang="en-US" smtClean="0"/>
              <a:t>6</a:t>
            </a:fld>
            <a:endParaRPr lang="en-US"/>
          </a:p>
        </p:txBody>
      </p:sp>
    </p:spTree>
    <p:extLst>
      <p:ext uri="{BB962C8B-B14F-4D97-AF65-F5344CB8AC3E}">
        <p14:creationId xmlns:p14="http://schemas.microsoft.com/office/powerpoint/2010/main" val="3406566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Concludes with taking it to the church – final say in affirming or not affirming is not with a pope or a king or even a group of elders, final authority is with the church of Jesus Christ</a:t>
            </a:r>
          </a:p>
          <a:p>
            <a:endParaRPr lang="en-US" dirty="0"/>
          </a:p>
          <a:p>
            <a:r>
              <a:rPr lang="en-US" dirty="0"/>
              <a:t>Two or more </a:t>
            </a:r>
          </a:p>
          <a:p>
            <a:endParaRPr lang="en-US" dirty="0"/>
          </a:p>
          <a:p>
            <a:r>
              <a:rPr lang="en-US" dirty="0"/>
              <a:t>Gathered – together in person but committed to one another</a:t>
            </a:r>
            <a:r>
              <a:rPr lang="en-US"/>
              <a:t>, </a:t>
            </a:r>
          </a:p>
        </p:txBody>
      </p:sp>
      <p:sp>
        <p:nvSpPr>
          <p:cNvPr id="4" name="Slide Number Placeholder 3"/>
          <p:cNvSpPr>
            <a:spLocks noGrp="1"/>
          </p:cNvSpPr>
          <p:nvPr>
            <p:ph type="sldNum" sz="quarter" idx="5"/>
          </p:nvPr>
        </p:nvSpPr>
        <p:spPr/>
        <p:txBody>
          <a:bodyPr/>
          <a:lstStyle/>
          <a:p>
            <a:fld id="{D2BF2A9C-5537-4E37-994E-F8E1E1711B4A}" type="slidenum">
              <a:rPr lang="en-US" smtClean="0"/>
              <a:t>7</a:t>
            </a:fld>
            <a:endParaRPr lang="en-US"/>
          </a:p>
        </p:txBody>
      </p:sp>
    </p:spTree>
    <p:extLst>
      <p:ext uri="{BB962C8B-B14F-4D97-AF65-F5344CB8AC3E}">
        <p14:creationId xmlns:p14="http://schemas.microsoft.com/office/powerpoint/2010/main" val="1959861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Rex and Katrina – delightful family, work their border collies, train cattle dogs</a:t>
            </a:r>
          </a:p>
          <a:p>
            <a:r>
              <a:rPr lang="en-US" dirty="0"/>
              <a:t>	Talked about churches and church governance</a:t>
            </a:r>
          </a:p>
          <a:p>
            <a:r>
              <a:rPr lang="en-US" dirty="0"/>
              <a:t>	Church is governed by the people? How do you protect the church from being taken over by those who teach false doctrine</a:t>
            </a:r>
          </a:p>
          <a:p>
            <a:endParaRPr lang="en-US" dirty="0"/>
          </a:p>
          <a:p>
            <a:r>
              <a:rPr lang="en-US" dirty="0"/>
              <a:t>	Oregon – </a:t>
            </a:r>
            <a:r>
              <a:rPr lang="en-US" dirty="0" err="1"/>
              <a:t>Baghwan</a:t>
            </a:r>
            <a:r>
              <a:rPr lang="en-US" dirty="0"/>
              <a:t> Shree </a:t>
            </a:r>
            <a:r>
              <a:rPr lang="en-US" dirty="0" err="1"/>
              <a:t>Rashneesh</a:t>
            </a:r>
            <a:endParaRPr lang="en-US" dirty="0"/>
          </a:p>
          <a:p>
            <a:endParaRPr lang="en-US" dirty="0"/>
          </a:p>
          <a:p>
            <a:r>
              <a:rPr lang="en-US" dirty="0"/>
              <a:t>	200 acres near Antelope Oregon</a:t>
            </a:r>
          </a:p>
          <a:p>
            <a:endParaRPr lang="en-US" dirty="0"/>
          </a:p>
          <a:p>
            <a:r>
              <a:rPr lang="en-US" dirty="0"/>
              <a:t>Body is self governing it must define its membership</a:t>
            </a:r>
          </a:p>
          <a:p>
            <a:r>
              <a:rPr lang="en-US" dirty="0"/>
              <a:t>	Imperative that we have members</a:t>
            </a:r>
          </a:p>
          <a:p>
            <a:r>
              <a:rPr lang="en-US" dirty="0"/>
              <a:t>	Examine confession of faith and baptism</a:t>
            </a:r>
          </a:p>
          <a:p>
            <a:r>
              <a:rPr lang="en-US" dirty="0"/>
              <a:t>	Support for the constitution and leadership</a:t>
            </a:r>
          </a:p>
        </p:txBody>
      </p:sp>
      <p:sp>
        <p:nvSpPr>
          <p:cNvPr id="4" name="Slide Number Placeholder 3"/>
          <p:cNvSpPr>
            <a:spLocks noGrp="1"/>
          </p:cNvSpPr>
          <p:nvPr>
            <p:ph type="sldNum" sz="quarter" idx="5"/>
          </p:nvPr>
        </p:nvSpPr>
        <p:spPr/>
        <p:txBody>
          <a:bodyPr/>
          <a:lstStyle/>
          <a:p>
            <a:fld id="{D2BF2A9C-5537-4E37-994E-F8E1E1711B4A}" type="slidenum">
              <a:rPr lang="en-US" smtClean="0"/>
              <a:t>9</a:t>
            </a:fld>
            <a:endParaRPr lang="en-US"/>
          </a:p>
        </p:txBody>
      </p:sp>
    </p:spTree>
    <p:extLst>
      <p:ext uri="{BB962C8B-B14F-4D97-AF65-F5344CB8AC3E}">
        <p14:creationId xmlns:p14="http://schemas.microsoft.com/office/powerpoint/2010/main" val="2949104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r>
              <a:rPr lang="en-US" dirty="0"/>
              <a:t>Biometrics, Interview, Test, Oath of Allegiance</a:t>
            </a:r>
          </a:p>
          <a:p>
            <a:endParaRPr lang="en-US" dirty="0"/>
          </a:p>
          <a:p>
            <a:r>
              <a:rPr lang="en-US" dirty="0"/>
              <a:t>People</a:t>
            </a:r>
          </a:p>
          <a:p>
            <a:r>
              <a:rPr lang="en-US" dirty="0"/>
              <a:t>	Sworn allegiance to the gospel</a:t>
            </a:r>
          </a:p>
          <a:p>
            <a:r>
              <a:rPr lang="en-US" dirty="0"/>
              <a:t>	Public profession</a:t>
            </a:r>
          </a:p>
          <a:p>
            <a:r>
              <a:rPr lang="en-US" dirty="0"/>
              <a:t>	Know and protect the churches doctrinal statement and teaching</a:t>
            </a:r>
          </a:p>
        </p:txBody>
      </p:sp>
      <p:sp>
        <p:nvSpPr>
          <p:cNvPr id="4" name="Slide Number Placeholder 3"/>
          <p:cNvSpPr>
            <a:spLocks noGrp="1"/>
          </p:cNvSpPr>
          <p:nvPr>
            <p:ph type="sldNum" sz="quarter" idx="5"/>
          </p:nvPr>
        </p:nvSpPr>
        <p:spPr/>
        <p:txBody>
          <a:bodyPr/>
          <a:lstStyle/>
          <a:p>
            <a:fld id="{D2BF2A9C-5537-4E37-994E-F8E1E1711B4A}" type="slidenum">
              <a:rPr lang="en-US" smtClean="0"/>
              <a:t>10</a:t>
            </a:fld>
            <a:endParaRPr lang="en-US"/>
          </a:p>
        </p:txBody>
      </p:sp>
    </p:spTree>
    <p:extLst>
      <p:ext uri="{BB962C8B-B14F-4D97-AF65-F5344CB8AC3E}">
        <p14:creationId xmlns:p14="http://schemas.microsoft.com/office/powerpoint/2010/main" val="1465128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F5F4-84CE-4574-8067-A650D34AF8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6B54F37-4F52-4D4A-944F-1596F50D85CA}"/>
              </a:ext>
            </a:extLst>
          </p:cNvPr>
          <p:cNvSpPr>
            <a:spLocks noGrp="1"/>
          </p:cNvSpPr>
          <p:nvPr>
            <p:ph type="subTitle" idx="1"/>
          </p:nvPr>
        </p:nvSpPr>
        <p:spPr>
          <a:xfrm>
            <a:off x="1524000" y="3602038"/>
            <a:ext cx="9144000" cy="1655762"/>
          </a:xfrm>
        </p:spPr>
        <p:txBody>
          <a:bodyPr>
            <a:normAutofit/>
          </a:bodyPr>
          <a:lstStyle>
            <a:lvl1pPr marL="0" indent="0" algn="ctr">
              <a:buNone/>
              <a:defRPr sz="4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0919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D5A8-D070-46E9-B93E-C89C265A8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F09801-AB32-483F-8650-9D46FAB3A9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65E70D3-E2D6-4548-8444-DBFE63040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A6E222-005A-4F81-A6B4-5B7D4582F167}"/>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1/13/2022</a:t>
            </a:fld>
            <a:endParaRPr lang="en-US"/>
          </a:p>
        </p:txBody>
      </p:sp>
      <p:sp>
        <p:nvSpPr>
          <p:cNvPr id="6" name="Footer Placeholder 5">
            <a:extLst>
              <a:ext uri="{FF2B5EF4-FFF2-40B4-BE49-F238E27FC236}">
                <a16:creationId xmlns:a16="http://schemas.microsoft.com/office/drawing/2014/main" id="{FD951DF6-8A6D-42EA-AD1E-0CD388EBDE0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A834601-F081-4293-9B5B-9B04BE056E68}"/>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614633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9B73-2CB3-4DB0-9883-89F6F6FD22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57DAEC-3566-4522-8580-9F2EECD866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CEEC8-7C5D-48D6-8722-6BC2F4DACCE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1/13/2022</a:t>
            </a:fld>
            <a:endParaRPr lang="en-US"/>
          </a:p>
        </p:txBody>
      </p:sp>
      <p:sp>
        <p:nvSpPr>
          <p:cNvPr id="5" name="Footer Placeholder 4">
            <a:extLst>
              <a:ext uri="{FF2B5EF4-FFF2-40B4-BE49-F238E27FC236}">
                <a16:creationId xmlns:a16="http://schemas.microsoft.com/office/drawing/2014/main" id="{9D8D886D-2090-4687-8C03-0B630A7DE57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F5F4DD3-E24B-46DE-B59A-6B1C3407D6E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386743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970167-FDB1-4D07-B7B6-9CEE8E46F8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0B8A9E-726C-4E2F-9E42-68FB411A0C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51C60-DB5B-48A1-B97D-5D6503658AAC}"/>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1/13/2022</a:t>
            </a:fld>
            <a:endParaRPr lang="en-US"/>
          </a:p>
        </p:txBody>
      </p:sp>
      <p:sp>
        <p:nvSpPr>
          <p:cNvPr id="5" name="Footer Placeholder 4">
            <a:extLst>
              <a:ext uri="{FF2B5EF4-FFF2-40B4-BE49-F238E27FC236}">
                <a16:creationId xmlns:a16="http://schemas.microsoft.com/office/drawing/2014/main" id="{8F4A89FB-2FAA-49B6-A8C2-31C6C60CFBF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2208D-1AEA-4D5E-A74D-4FB990266539}"/>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62742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E641-D9E3-4DBB-ADD0-88A9EE35EB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DD617A-2F3D-48FF-9B71-06A8B5993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039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711668A-BBB7-470E-97FC-DBB14715A6D7}"/>
              </a:ext>
            </a:extLst>
          </p:cNvPr>
          <p:cNvSpPr>
            <a:spLocks noGrp="1"/>
          </p:cNvSpPr>
          <p:nvPr>
            <p:ph idx="1"/>
          </p:nvPr>
        </p:nvSpPr>
        <p:spPr>
          <a:xfrm>
            <a:off x="838200" y="365760"/>
            <a:ext cx="10515600" cy="58112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844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5037A-5EF4-4049-8CE4-9914A90E5A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211B22-47CF-4400-8233-5DDD1F472A4B}"/>
              </a:ext>
            </a:extLst>
          </p:cNvPr>
          <p:cNvSpPr>
            <a:spLocks noGrp="1"/>
          </p:cNvSpPr>
          <p:nvPr>
            <p:ph type="body" idx="1"/>
          </p:nvPr>
        </p:nvSpPr>
        <p:spPr>
          <a:xfrm>
            <a:off x="831850" y="4589463"/>
            <a:ext cx="10515600" cy="1500187"/>
          </a:xfrm>
        </p:spPr>
        <p:txBody>
          <a:bodyPr>
            <a:normAutofit/>
          </a:bodyPr>
          <a:lstStyle>
            <a:lvl1pPr marL="0" indent="0">
              <a:buNone/>
              <a:defRPr sz="4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1929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83384-A4DA-4BAA-A761-6856624B40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8E6C8F-C628-433A-8EBB-9E3BED560C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E57C07-5207-4B86-A18E-CC2B79C359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041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F024-15AE-4840-AAF2-6868F860D4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3098DE-C914-4EF8-AE2B-A022C07CA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CC7282-A3B6-477E-BC01-4068314C1F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EF1C62-8726-461E-B091-373CBACE46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3349C-4494-40AB-BEC8-07478775B7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E2C472-642F-46AC-8DE5-2F32135BF14E}"/>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1/13/2022</a:t>
            </a:fld>
            <a:endParaRPr lang="en-US"/>
          </a:p>
        </p:txBody>
      </p:sp>
      <p:sp>
        <p:nvSpPr>
          <p:cNvPr id="8" name="Footer Placeholder 7">
            <a:extLst>
              <a:ext uri="{FF2B5EF4-FFF2-40B4-BE49-F238E27FC236}">
                <a16:creationId xmlns:a16="http://schemas.microsoft.com/office/drawing/2014/main" id="{0A49B491-299F-48C6-A085-802BDC58A12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21E253F9-07BB-4D97-B12B-48F8F913545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150358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649A3-8B0A-4C24-9F27-BD3EAC200B8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6617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80B76A-A582-4EE8-8B44-63DBC8E7C599}"/>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1/13/2022</a:t>
            </a:fld>
            <a:endParaRPr lang="en-US"/>
          </a:p>
        </p:txBody>
      </p:sp>
      <p:sp>
        <p:nvSpPr>
          <p:cNvPr id="3" name="Footer Placeholder 2">
            <a:extLst>
              <a:ext uri="{FF2B5EF4-FFF2-40B4-BE49-F238E27FC236}">
                <a16:creationId xmlns:a16="http://schemas.microsoft.com/office/drawing/2014/main" id="{E6E8F98D-82FF-4275-A587-52D8BEDC9CF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3891221-4E53-46B6-A728-7598217AD64C}"/>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54175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9059-AFC5-4863-B530-ABFF51791D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483FB-998C-4CDF-BD62-1783419EFD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648A51-6ED2-4B05-B6B7-33394D7CA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5D7778-FB77-4AAB-B4BF-89EA60690F0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1/13/2022</a:t>
            </a:fld>
            <a:endParaRPr lang="en-US"/>
          </a:p>
        </p:txBody>
      </p:sp>
      <p:sp>
        <p:nvSpPr>
          <p:cNvPr id="6" name="Footer Placeholder 5">
            <a:extLst>
              <a:ext uri="{FF2B5EF4-FFF2-40B4-BE49-F238E27FC236}">
                <a16:creationId xmlns:a16="http://schemas.microsoft.com/office/drawing/2014/main" id="{648EFE7B-496C-4F81-B051-2642ABD91B8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1C21E86-F11D-43A8-B872-95782E447810}"/>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44208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sharpenSoften amount="-50000"/>
                    </a14:imgEffect>
                    <a14:imgEffect>
                      <a14:brightnessContrast bright="-46000" contrast="51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0CFD0B-7563-4B3D-8E8C-1A174BEE13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4262F6B-B5A1-4CE4-B559-FFB96B66BC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1259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BDB25-DD9D-4A34-9C82-74DFC70AA77E}"/>
              </a:ext>
            </a:extLst>
          </p:cNvPr>
          <p:cNvSpPr>
            <a:spLocks noGrp="1"/>
          </p:cNvSpPr>
          <p:nvPr>
            <p:ph type="ctrTitle"/>
          </p:nvPr>
        </p:nvSpPr>
        <p:spPr>
          <a:xfrm>
            <a:off x="1057275" y="1122363"/>
            <a:ext cx="10344150" cy="2387600"/>
          </a:xfrm>
        </p:spPr>
        <p:txBody>
          <a:bodyPr>
            <a:normAutofit fontScale="90000"/>
          </a:bodyPr>
          <a:lstStyle/>
          <a:p>
            <a:r>
              <a:rPr lang="en-US" dirty="0"/>
              <a:t>The Autonomy of the Local Church</a:t>
            </a:r>
            <a:br>
              <a:rPr lang="en-US" dirty="0"/>
            </a:br>
            <a:r>
              <a:rPr lang="en-US" dirty="0"/>
              <a:t>or</a:t>
            </a:r>
            <a:br>
              <a:rPr lang="en-US" dirty="0"/>
            </a:br>
            <a:r>
              <a:rPr lang="en-US" dirty="0"/>
              <a:t>Who’s in Charge of the Church?</a:t>
            </a:r>
          </a:p>
        </p:txBody>
      </p:sp>
      <p:sp>
        <p:nvSpPr>
          <p:cNvPr id="3" name="Subtitle 2">
            <a:extLst>
              <a:ext uri="{FF2B5EF4-FFF2-40B4-BE49-F238E27FC236}">
                <a16:creationId xmlns:a16="http://schemas.microsoft.com/office/drawing/2014/main" id="{DECB93AD-0730-4BF6-A681-AFFE069BF2D7}"/>
              </a:ext>
            </a:extLst>
          </p:cNvPr>
          <p:cNvSpPr>
            <a:spLocks noGrp="1"/>
          </p:cNvSpPr>
          <p:nvPr>
            <p:ph type="subTitle" idx="1"/>
          </p:nvPr>
        </p:nvSpPr>
        <p:spPr>
          <a:xfrm>
            <a:off x="1524000" y="4238624"/>
            <a:ext cx="9144000" cy="1362076"/>
          </a:xfrm>
        </p:spPr>
        <p:txBody>
          <a:bodyPr/>
          <a:lstStyle/>
          <a:p>
            <a:r>
              <a:rPr lang="en-US" dirty="0"/>
              <a:t>Matthew 18:15-20</a:t>
            </a:r>
          </a:p>
        </p:txBody>
      </p:sp>
    </p:spTree>
    <p:extLst>
      <p:ext uri="{BB962C8B-B14F-4D97-AF65-F5344CB8AC3E}">
        <p14:creationId xmlns:p14="http://schemas.microsoft.com/office/powerpoint/2010/main" val="279895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3C0DAB-0BED-4510-AE22-7C962A836855}"/>
              </a:ext>
            </a:extLst>
          </p:cNvPr>
          <p:cNvSpPr>
            <a:spLocks noGrp="1"/>
          </p:cNvSpPr>
          <p:nvPr>
            <p:ph idx="1"/>
          </p:nvPr>
        </p:nvSpPr>
        <p:spPr/>
        <p:txBody>
          <a:bodyPr/>
          <a:lstStyle/>
          <a:p>
            <a:r>
              <a:rPr lang="en-US" dirty="0"/>
              <a:t> I hereby declare, on oath, that I absolutely and entirely renounce and abjure all allegiance and fidelity to any foreign prince…</a:t>
            </a:r>
          </a:p>
          <a:p>
            <a:r>
              <a:rPr lang="en-US" dirty="0"/>
              <a:t> that I will support and defend the Constitution of the United States of America against all enemies, foreign, and domestic</a:t>
            </a:r>
          </a:p>
          <a:p>
            <a:r>
              <a:rPr lang="en-US" dirty="0"/>
              <a:t> that I will bear true allegiance to the same</a:t>
            </a:r>
          </a:p>
        </p:txBody>
      </p:sp>
    </p:spTree>
    <p:extLst>
      <p:ext uri="{BB962C8B-B14F-4D97-AF65-F5344CB8AC3E}">
        <p14:creationId xmlns:p14="http://schemas.microsoft.com/office/powerpoint/2010/main" val="1629248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5AE94-2116-49C1-B2DE-BD54CBCA311A}"/>
              </a:ext>
            </a:extLst>
          </p:cNvPr>
          <p:cNvSpPr>
            <a:spLocks noGrp="1"/>
          </p:cNvSpPr>
          <p:nvPr>
            <p:ph type="title"/>
          </p:nvPr>
        </p:nvSpPr>
        <p:spPr/>
        <p:txBody>
          <a:bodyPr/>
          <a:lstStyle/>
          <a:p>
            <a:r>
              <a:rPr lang="en-US" dirty="0"/>
              <a:t>Radical Restoration</a:t>
            </a:r>
          </a:p>
        </p:txBody>
      </p:sp>
      <p:sp>
        <p:nvSpPr>
          <p:cNvPr id="3" name="Content Placeholder 2">
            <a:extLst>
              <a:ext uri="{FF2B5EF4-FFF2-40B4-BE49-F238E27FC236}">
                <a16:creationId xmlns:a16="http://schemas.microsoft.com/office/drawing/2014/main" id="{820C1A47-6052-49C1-BB49-B2C755A71D5D}"/>
              </a:ext>
            </a:extLst>
          </p:cNvPr>
          <p:cNvSpPr>
            <a:spLocks noGrp="1"/>
          </p:cNvSpPr>
          <p:nvPr>
            <p:ph idx="1"/>
          </p:nvPr>
        </p:nvSpPr>
        <p:spPr>
          <a:xfrm>
            <a:off x="838200" y="1552575"/>
            <a:ext cx="10515600" cy="4624388"/>
          </a:xfrm>
        </p:spPr>
        <p:txBody>
          <a:bodyPr/>
          <a:lstStyle/>
          <a:p>
            <a:r>
              <a:rPr lang="en-US" dirty="0"/>
              <a:t> If your brother sins</a:t>
            </a:r>
          </a:p>
          <a:p>
            <a:r>
              <a:rPr lang="en-US" dirty="0"/>
              <a:t> Context is forgiveness v1, v10, v21, v23</a:t>
            </a:r>
          </a:p>
          <a:p>
            <a:r>
              <a:rPr lang="en-US" dirty="0"/>
              <a:t> Process – Personally, two or more, church</a:t>
            </a:r>
          </a:p>
          <a:p>
            <a:r>
              <a:rPr lang="en-US" dirty="0"/>
              <a:t> Substantial, Verified, and Unrepentant</a:t>
            </a:r>
          </a:p>
          <a:p>
            <a:r>
              <a:rPr lang="en-US" dirty="0"/>
              <a:t> Gentile and a tax collector</a:t>
            </a:r>
          </a:p>
        </p:txBody>
      </p:sp>
    </p:spTree>
    <p:extLst>
      <p:ext uri="{BB962C8B-B14F-4D97-AF65-F5344CB8AC3E}">
        <p14:creationId xmlns:p14="http://schemas.microsoft.com/office/powerpoint/2010/main" val="751516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6327B44-6107-445F-9E0D-8F1B8CBB028E}"/>
              </a:ext>
            </a:extLst>
          </p:cNvPr>
          <p:cNvSpPr>
            <a:spLocks noGrp="1"/>
          </p:cNvSpPr>
          <p:nvPr>
            <p:ph idx="1"/>
          </p:nvPr>
        </p:nvSpPr>
        <p:spPr/>
        <p:txBody>
          <a:bodyPr/>
          <a:lstStyle/>
          <a:p>
            <a:r>
              <a:rPr lang="en-US" dirty="0"/>
              <a:t> Pay attention to yourselves! If your brother sins, rebuke him, and if he repents, forgive him.	-Luke 17:3</a:t>
            </a:r>
          </a:p>
          <a:p>
            <a:r>
              <a:rPr lang="en-US" dirty="0"/>
              <a:t> Be kind to one another, tenderhearted, forgiving one another, as God in Christ forgave you.	-Ephesians 4:32</a:t>
            </a:r>
          </a:p>
        </p:txBody>
      </p:sp>
    </p:spTree>
    <p:extLst>
      <p:ext uri="{BB962C8B-B14F-4D97-AF65-F5344CB8AC3E}">
        <p14:creationId xmlns:p14="http://schemas.microsoft.com/office/powerpoint/2010/main" val="4005375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9C420FD-59DA-4AD0-93B5-F97177DA5F89}"/>
              </a:ext>
            </a:extLst>
          </p:cNvPr>
          <p:cNvSpPr>
            <a:spLocks noGrp="1"/>
          </p:cNvSpPr>
          <p:nvPr>
            <p:ph idx="1"/>
          </p:nvPr>
        </p:nvSpPr>
        <p:spPr/>
        <p:txBody>
          <a:bodyPr/>
          <a:lstStyle/>
          <a:p>
            <a:r>
              <a:rPr lang="en-US" dirty="0"/>
              <a:t> Nearly four out of every non-churchgoing American’s (37%) said they avoid churches because of negative past experiences with church or with church people. Steven Mansfield is one who has been wounded by past church behavior. He encourages those who have been hurt by the local church to overcome their pain and suffering. –</a:t>
            </a:r>
            <a:r>
              <a:rPr lang="en-US" dirty="0" err="1"/>
              <a:t>Barna</a:t>
            </a:r>
            <a:r>
              <a:rPr lang="en-US" dirty="0"/>
              <a:t> Report</a:t>
            </a:r>
          </a:p>
        </p:txBody>
      </p:sp>
    </p:spTree>
    <p:extLst>
      <p:ext uri="{BB962C8B-B14F-4D97-AF65-F5344CB8AC3E}">
        <p14:creationId xmlns:p14="http://schemas.microsoft.com/office/powerpoint/2010/main" val="3407617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B96173-AE26-48CA-9A2E-421994E22DAE}"/>
              </a:ext>
            </a:extLst>
          </p:cNvPr>
          <p:cNvSpPr>
            <a:spLocks noGrp="1"/>
          </p:cNvSpPr>
          <p:nvPr>
            <p:ph type="title"/>
          </p:nvPr>
        </p:nvSpPr>
        <p:spPr/>
        <p:txBody>
          <a:bodyPr/>
          <a:lstStyle/>
          <a:p>
            <a:r>
              <a:rPr lang="en-US" dirty="0"/>
              <a:t>Application</a:t>
            </a:r>
          </a:p>
        </p:txBody>
      </p:sp>
      <p:sp>
        <p:nvSpPr>
          <p:cNvPr id="4" name="Content Placeholder 3">
            <a:extLst>
              <a:ext uri="{FF2B5EF4-FFF2-40B4-BE49-F238E27FC236}">
                <a16:creationId xmlns:a16="http://schemas.microsoft.com/office/drawing/2014/main" id="{1671F5AE-6E44-4AE1-959D-DC2A972C7AC6}"/>
              </a:ext>
            </a:extLst>
          </p:cNvPr>
          <p:cNvSpPr>
            <a:spLocks noGrp="1"/>
          </p:cNvSpPr>
          <p:nvPr>
            <p:ph idx="1"/>
          </p:nvPr>
        </p:nvSpPr>
        <p:spPr/>
        <p:txBody>
          <a:bodyPr/>
          <a:lstStyle/>
          <a:p>
            <a:r>
              <a:rPr lang="en-US" dirty="0"/>
              <a:t> Uphold the authority of the congregation by Spirit-filled membership</a:t>
            </a:r>
          </a:p>
          <a:p>
            <a:r>
              <a:rPr lang="en-US" dirty="0"/>
              <a:t> Forgive!</a:t>
            </a:r>
          </a:p>
        </p:txBody>
      </p:sp>
    </p:spTree>
    <p:extLst>
      <p:ext uri="{BB962C8B-B14F-4D97-AF65-F5344CB8AC3E}">
        <p14:creationId xmlns:p14="http://schemas.microsoft.com/office/powerpoint/2010/main" val="2599872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E2BC02-51F3-4F7B-B04C-7914DF35B3CC}"/>
              </a:ext>
            </a:extLst>
          </p:cNvPr>
          <p:cNvSpPr>
            <a:spLocks noGrp="1"/>
          </p:cNvSpPr>
          <p:nvPr>
            <p:ph type="title"/>
          </p:nvPr>
        </p:nvSpPr>
        <p:spPr/>
        <p:txBody>
          <a:bodyPr/>
          <a:lstStyle/>
          <a:p>
            <a:r>
              <a:rPr lang="en-US" dirty="0"/>
              <a:t>The church is more about belonging than it is about attending</a:t>
            </a:r>
          </a:p>
        </p:txBody>
      </p:sp>
    </p:spTree>
    <p:extLst>
      <p:ext uri="{BB962C8B-B14F-4D97-AF65-F5344CB8AC3E}">
        <p14:creationId xmlns:p14="http://schemas.microsoft.com/office/powerpoint/2010/main" val="423772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5C4B4E-8647-41EE-B7C3-61C01334B559}"/>
              </a:ext>
            </a:extLst>
          </p:cNvPr>
          <p:cNvSpPr>
            <a:spLocks noGrp="1"/>
          </p:cNvSpPr>
          <p:nvPr>
            <p:ph type="title"/>
          </p:nvPr>
        </p:nvSpPr>
        <p:spPr/>
        <p:txBody>
          <a:bodyPr>
            <a:normAutofit fontScale="90000"/>
          </a:bodyPr>
          <a:lstStyle/>
          <a:p>
            <a:r>
              <a:rPr lang="en-US" dirty="0"/>
              <a:t>Who Is In Charge of the Local Church?</a:t>
            </a:r>
          </a:p>
        </p:txBody>
      </p:sp>
      <p:sp>
        <p:nvSpPr>
          <p:cNvPr id="5" name="Content Placeholder 4">
            <a:extLst>
              <a:ext uri="{FF2B5EF4-FFF2-40B4-BE49-F238E27FC236}">
                <a16:creationId xmlns:a16="http://schemas.microsoft.com/office/drawing/2014/main" id="{478CB61D-6522-4F78-A4CE-1FA62DB69260}"/>
              </a:ext>
            </a:extLst>
          </p:cNvPr>
          <p:cNvSpPr>
            <a:spLocks noGrp="1"/>
          </p:cNvSpPr>
          <p:nvPr>
            <p:ph idx="1"/>
          </p:nvPr>
        </p:nvSpPr>
        <p:spPr/>
        <p:txBody>
          <a:bodyPr/>
          <a:lstStyle/>
          <a:p>
            <a:pPr marL="0" indent="0">
              <a:buNone/>
            </a:pPr>
            <a:r>
              <a:rPr lang="en-US" dirty="0"/>
              <a:t>Three Key Phrases</a:t>
            </a:r>
          </a:p>
          <a:p>
            <a:pPr marL="0" indent="0">
              <a:buNone/>
            </a:pPr>
            <a:r>
              <a:rPr lang="en-US" dirty="0"/>
              <a:t>	The Keys to the Kingdom</a:t>
            </a:r>
          </a:p>
          <a:p>
            <a:pPr marL="0" indent="0">
              <a:buNone/>
            </a:pPr>
            <a:r>
              <a:rPr lang="en-US" dirty="0"/>
              <a:t>       Two or More</a:t>
            </a:r>
          </a:p>
          <a:p>
            <a:pPr marL="0" indent="0">
              <a:buNone/>
            </a:pPr>
            <a:r>
              <a:rPr lang="en-US" dirty="0"/>
              <a:t>	Radical Restoration</a:t>
            </a:r>
          </a:p>
        </p:txBody>
      </p:sp>
    </p:spTree>
    <p:extLst>
      <p:ext uri="{BB962C8B-B14F-4D97-AF65-F5344CB8AC3E}">
        <p14:creationId xmlns:p14="http://schemas.microsoft.com/office/powerpoint/2010/main" val="3262426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1C80B-3B40-40E6-9BEA-D99CFA0B0267}"/>
              </a:ext>
            </a:extLst>
          </p:cNvPr>
          <p:cNvSpPr>
            <a:spLocks noGrp="1"/>
          </p:cNvSpPr>
          <p:nvPr>
            <p:ph type="title"/>
          </p:nvPr>
        </p:nvSpPr>
        <p:spPr/>
        <p:txBody>
          <a:bodyPr/>
          <a:lstStyle/>
          <a:p>
            <a:r>
              <a:rPr lang="en-US" dirty="0"/>
              <a:t>The Keys of the Kingdom</a:t>
            </a:r>
          </a:p>
        </p:txBody>
      </p:sp>
      <p:sp>
        <p:nvSpPr>
          <p:cNvPr id="3" name="Content Placeholder 2">
            <a:extLst>
              <a:ext uri="{FF2B5EF4-FFF2-40B4-BE49-F238E27FC236}">
                <a16:creationId xmlns:a16="http://schemas.microsoft.com/office/drawing/2014/main" id="{B7491528-F5CF-4B75-A89B-7162D78E1959}"/>
              </a:ext>
            </a:extLst>
          </p:cNvPr>
          <p:cNvSpPr>
            <a:spLocks noGrp="1"/>
          </p:cNvSpPr>
          <p:nvPr>
            <p:ph idx="1"/>
          </p:nvPr>
        </p:nvSpPr>
        <p:spPr/>
        <p:txBody>
          <a:bodyPr/>
          <a:lstStyle/>
          <a:p>
            <a:r>
              <a:rPr lang="en-US" dirty="0"/>
              <a:t> v18 Binding and Loosing</a:t>
            </a:r>
          </a:p>
          <a:p>
            <a:r>
              <a:rPr lang="en-US" dirty="0"/>
              <a:t> Matthew 16:15-19</a:t>
            </a:r>
          </a:p>
          <a:p>
            <a:r>
              <a:rPr lang="en-US" dirty="0"/>
              <a:t> You are Petros and upon this </a:t>
            </a:r>
            <a:r>
              <a:rPr lang="en-US" dirty="0" err="1"/>
              <a:t>petra</a:t>
            </a:r>
            <a:endParaRPr lang="en-US" dirty="0"/>
          </a:p>
          <a:p>
            <a:r>
              <a:rPr lang="en-US" dirty="0"/>
              <a:t> The bedrock is Jesus and His gospel</a:t>
            </a:r>
          </a:p>
          <a:p>
            <a:pPr marL="0" indent="0">
              <a:buNone/>
            </a:pPr>
            <a:endParaRPr lang="en-US" dirty="0"/>
          </a:p>
        </p:txBody>
      </p:sp>
    </p:spTree>
    <p:extLst>
      <p:ext uri="{BB962C8B-B14F-4D97-AF65-F5344CB8AC3E}">
        <p14:creationId xmlns:p14="http://schemas.microsoft.com/office/powerpoint/2010/main" val="96104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191ABA8-89BA-4013-94E0-E2578424546F}"/>
              </a:ext>
            </a:extLst>
          </p:cNvPr>
          <p:cNvSpPr>
            <a:spLocks noGrp="1"/>
          </p:cNvSpPr>
          <p:nvPr>
            <p:ph idx="1"/>
          </p:nvPr>
        </p:nvSpPr>
        <p:spPr/>
        <p:txBody>
          <a:bodyPr/>
          <a:lstStyle/>
          <a:p>
            <a:pPr marL="0" indent="0">
              <a:buNone/>
            </a:pPr>
            <a:r>
              <a:rPr lang="en-US" b="1" u="sng" dirty="0"/>
              <a:t>Different Kinds of Church Government</a:t>
            </a:r>
          </a:p>
          <a:p>
            <a:pPr>
              <a:buFont typeface="Wingdings" panose="05000000000000000000" pitchFamily="2" charset="2"/>
              <a:buChar char="§"/>
            </a:pPr>
            <a:r>
              <a:rPr lang="en-US" dirty="0"/>
              <a:t> Papal/Episcopal</a:t>
            </a:r>
          </a:p>
          <a:p>
            <a:pPr>
              <a:buFont typeface="Wingdings" panose="05000000000000000000" pitchFamily="2" charset="2"/>
              <a:buChar char="§"/>
            </a:pPr>
            <a:r>
              <a:rPr lang="en-US" dirty="0"/>
              <a:t> Monarchy</a:t>
            </a:r>
          </a:p>
          <a:p>
            <a:pPr>
              <a:buFont typeface="Wingdings" panose="05000000000000000000" pitchFamily="2" charset="2"/>
              <a:buChar char="§"/>
            </a:pPr>
            <a:r>
              <a:rPr lang="en-US" dirty="0"/>
              <a:t> Presbyterian</a:t>
            </a:r>
          </a:p>
          <a:p>
            <a:pPr>
              <a:buFont typeface="Wingdings" panose="05000000000000000000" pitchFamily="2" charset="2"/>
              <a:buChar char="§"/>
            </a:pPr>
            <a:r>
              <a:rPr lang="en-US" dirty="0"/>
              <a:t> Local Elder Rule</a:t>
            </a:r>
          </a:p>
          <a:p>
            <a:pPr>
              <a:buFont typeface="Wingdings" panose="05000000000000000000" pitchFamily="2" charset="2"/>
              <a:buChar char="§"/>
            </a:pPr>
            <a:r>
              <a:rPr lang="en-US" dirty="0"/>
              <a:t> Local Congregational Rule</a:t>
            </a:r>
          </a:p>
          <a:p>
            <a:pPr marL="457200" lvl="1" indent="0">
              <a:buNone/>
            </a:pPr>
            <a:r>
              <a:rPr lang="en-US" dirty="0"/>
              <a:t>	Elder/Deacon Led – Congregation  Affirmed</a:t>
            </a:r>
          </a:p>
        </p:txBody>
      </p:sp>
    </p:spTree>
    <p:extLst>
      <p:ext uri="{BB962C8B-B14F-4D97-AF65-F5344CB8AC3E}">
        <p14:creationId xmlns:p14="http://schemas.microsoft.com/office/powerpoint/2010/main" val="313827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542630-8B60-4D45-95FB-1C9843EA8D7D}"/>
              </a:ext>
            </a:extLst>
          </p:cNvPr>
          <p:cNvSpPr>
            <a:spLocks noGrp="1"/>
          </p:cNvSpPr>
          <p:nvPr>
            <p:ph idx="1"/>
          </p:nvPr>
        </p:nvSpPr>
        <p:spPr/>
        <p:txBody>
          <a:bodyPr/>
          <a:lstStyle/>
          <a:p>
            <a:r>
              <a:rPr lang="en-US" dirty="0"/>
              <a:t> And when he said this he breathed on them and said to them, “Receive the Holy Spirit. If you forgive the sins of any, they are forgiven them; if you withhold forgiveness from any, it is withheld.”</a:t>
            </a:r>
          </a:p>
          <a:p>
            <a:pPr marL="0" indent="0">
              <a:buNone/>
            </a:pPr>
            <a:r>
              <a:rPr lang="en-US" dirty="0"/>
              <a:t>-John 20:22-21 </a:t>
            </a:r>
          </a:p>
        </p:txBody>
      </p:sp>
    </p:spTree>
    <p:extLst>
      <p:ext uri="{BB962C8B-B14F-4D97-AF65-F5344CB8AC3E}">
        <p14:creationId xmlns:p14="http://schemas.microsoft.com/office/powerpoint/2010/main" val="1876470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695CD9-79A1-4BAE-8305-E6C45E17766F}"/>
              </a:ext>
            </a:extLst>
          </p:cNvPr>
          <p:cNvSpPr>
            <a:spLocks noGrp="1"/>
          </p:cNvSpPr>
          <p:nvPr>
            <p:ph type="title"/>
          </p:nvPr>
        </p:nvSpPr>
        <p:spPr/>
        <p:txBody>
          <a:bodyPr/>
          <a:lstStyle/>
          <a:p>
            <a:r>
              <a:rPr lang="en-US" dirty="0"/>
              <a:t>Two or More</a:t>
            </a:r>
          </a:p>
        </p:txBody>
      </p:sp>
      <p:sp>
        <p:nvSpPr>
          <p:cNvPr id="4" name="Content Placeholder 3">
            <a:extLst>
              <a:ext uri="{FF2B5EF4-FFF2-40B4-BE49-F238E27FC236}">
                <a16:creationId xmlns:a16="http://schemas.microsoft.com/office/drawing/2014/main" id="{1E1AE02C-F980-4E3D-903C-238735600030}"/>
              </a:ext>
            </a:extLst>
          </p:cNvPr>
          <p:cNvSpPr>
            <a:spLocks noGrp="1"/>
          </p:cNvSpPr>
          <p:nvPr>
            <p:ph idx="1"/>
          </p:nvPr>
        </p:nvSpPr>
        <p:spPr/>
        <p:txBody>
          <a:bodyPr/>
          <a:lstStyle/>
          <a:p>
            <a:r>
              <a:rPr lang="en-US" dirty="0"/>
              <a:t> Take It To The Church</a:t>
            </a:r>
          </a:p>
          <a:p>
            <a:r>
              <a:rPr lang="en-US" dirty="0"/>
              <a:t> A Group – Two or More</a:t>
            </a:r>
          </a:p>
          <a:p>
            <a:r>
              <a:rPr lang="en-US" dirty="0"/>
              <a:t> Gathered as participants – Members</a:t>
            </a:r>
          </a:p>
          <a:p>
            <a:r>
              <a:rPr lang="en-US" dirty="0"/>
              <a:t> Agreement</a:t>
            </a:r>
          </a:p>
          <a:p>
            <a:pPr marL="0" indent="0">
              <a:buNone/>
            </a:pPr>
            <a:endParaRPr lang="en-US" dirty="0"/>
          </a:p>
        </p:txBody>
      </p:sp>
    </p:spTree>
    <p:extLst>
      <p:ext uri="{BB962C8B-B14F-4D97-AF65-F5344CB8AC3E}">
        <p14:creationId xmlns:p14="http://schemas.microsoft.com/office/powerpoint/2010/main" val="1623587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C42ED31-0124-4397-90A8-D0640B0D630E}"/>
              </a:ext>
            </a:extLst>
          </p:cNvPr>
          <p:cNvSpPr>
            <a:spLocks noGrp="1"/>
          </p:cNvSpPr>
          <p:nvPr>
            <p:ph idx="1"/>
          </p:nvPr>
        </p:nvSpPr>
        <p:spPr/>
        <p:txBody>
          <a:bodyPr/>
          <a:lstStyle/>
          <a:p>
            <a:r>
              <a:rPr lang="en-US" dirty="0"/>
              <a:t> Then it seemed good to the apostles and the elders, with the whole church, to choose men from among them and send them to Antioch with the following letter</a:t>
            </a:r>
          </a:p>
          <a:p>
            <a:pPr marL="0" indent="0">
              <a:buNone/>
            </a:pPr>
            <a:r>
              <a:rPr lang="en-US" dirty="0"/>
              <a:t>-Acts 15:22-23</a:t>
            </a:r>
          </a:p>
        </p:txBody>
      </p:sp>
    </p:spTree>
    <p:extLst>
      <p:ext uri="{BB962C8B-B14F-4D97-AF65-F5344CB8AC3E}">
        <p14:creationId xmlns:p14="http://schemas.microsoft.com/office/powerpoint/2010/main" val="3311251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20DA6A-D489-4BEB-9405-297F93EDA1F5}"/>
              </a:ext>
            </a:extLst>
          </p:cNvPr>
          <p:cNvSpPr>
            <a:spLocks noGrp="1"/>
          </p:cNvSpPr>
          <p:nvPr>
            <p:ph idx="1"/>
          </p:nvPr>
        </p:nvSpPr>
        <p:spPr/>
        <p:txBody>
          <a:bodyPr/>
          <a:lstStyle/>
          <a:p>
            <a:pPr marL="0" indent="0">
              <a:buNone/>
            </a:pPr>
            <a:r>
              <a:rPr lang="en-US" dirty="0"/>
              <a:t>If the church is governed by a group of people how can we be sure that sound doctrine will be protected?</a:t>
            </a:r>
          </a:p>
        </p:txBody>
      </p:sp>
    </p:spTree>
    <p:extLst>
      <p:ext uri="{BB962C8B-B14F-4D97-AF65-F5344CB8AC3E}">
        <p14:creationId xmlns:p14="http://schemas.microsoft.com/office/powerpoint/2010/main" val="3136625804"/>
      </p:ext>
    </p:extLst>
  </p:cSld>
  <p:clrMapOvr>
    <a:masterClrMapping/>
  </p:clrMapOvr>
</p:sld>
</file>

<file path=ppt/theme/theme1.xml><?xml version="1.0" encoding="utf-8"?>
<a:theme xmlns:a="http://schemas.openxmlformats.org/drawingml/2006/main" name="Office Theme">
  <a:themeElements>
    <a:clrScheme name="Custom 1">
      <a:dk1>
        <a:srgbClr val="FFFFFF"/>
      </a:dk1>
      <a:lt1>
        <a:sysClr val="window" lastClr="FFFFFF"/>
      </a:lt1>
      <a:dk2>
        <a:srgbClr val="FFFFFF"/>
      </a:dk2>
      <a:lt2>
        <a:srgbClr val="FFFFFF"/>
      </a:lt2>
      <a:accent1>
        <a:srgbClr val="FF0000"/>
      </a:accent1>
      <a:accent2>
        <a:srgbClr val="FFC000"/>
      </a:accent2>
      <a:accent3>
        <a:srgbClr val="A5A5A5"/>
      </a:accent3>
      <a:accent4>
        <a:srgbClr val="00B0F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84E126-8816-4181-9B9C-231F5109A706}" vid="{8312F3B5-04AD-4BCA-8942-D38C9C7DDE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Baptist Distinctives</Template>
  <TotalTime>3547</TotalTime>
  <Words>1049</Words>
  <Application>Microsoft Office PowerPoint</Application>
  <PresentationFormat>Widescreen</PresentationFormat>
  <Paragraphs>139</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Franklin Gothic Book</vt:lpstr>
      <vt:lpstr>Franklin Gothic Medium</vt:lpstr>
      <vt:lpstr>Wingdings</vt:lpstr>
      <vt:lpstr>Office Theme</vt:lpstr>
      <vt:lpstr>The Autonomy of the Local Church or Who’s in Charge of the Church?</vt:lpstr>
      <vt:lpstr>The church is more about belonging than it is about attending</vt:lpstr>
      <vt:lpstr>Who Is In Charge of the Local Church?</vt:lpstr>
      <vt:lpstr>The Keys of the Kingdom</vt:lpstr>
      <vt:lpstr>PowerPoint Presentation</vt:lpstr>
      <vt:lpstr>PowerPoint Presentation</vt:lpstr>
      <vt:lpstr>Two or More</vt:lpstr>
      <vt:lpstr>PowerPoint Presentation</vt:lpstr>
      <vt:lpstr>PowerPoint Presentation</vt:lpstr>
      <vt:lpstr>PowerPoint Presentation</vt:lpstr>
      <vt:lpstr>Radical Restoration</vt:lpstr>
      <vt:lpstr>PowerPoint Presentation</vt:lpstr>
      <vt:lpstr>PowerPoint Presentation</vt:lpstr>
      <vt:lpstr>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Autonomy of the Local Church or Who’s in Charge of the Church?</dc:title>
  <dc:creator>Ian</dc:creator>
  <cp:lastModifiedBy>Ian</cp:lastModifiedBy>
  <cp:revision>26</cp:revision>
  <dcterms:created xsi:type="dcterms:W3CDTF">2022-01-13T17:18:19Z</dcterms:created>
  <dcterms:modified xsi:type="dcterms:W3CDTF">2022-01-16T04:25:28Z</dcterms:modified>
</cp:coreProperties>
</file>