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71" r:id="rId4"/>
    <p:sldId id="287" r:id="rId5"/>
    <p:sldId id="272" r:id="rId6"/>
    <p:sldId id="273" r:id="rId7"/>
    <p:sldId id="276" r:id="rId8"/>
    <p:sldId id="277" r:id="rId9"/>
    <p:sldId id="289" r:id="rId10"/>
    <p:sldId id="274" r:id="rId11"/>
    <p:sldId id="279" r:id="rId12"/>
    <p:sldId id="280" r:id="rId13"/>
    <p:sldId id="275" r:id="rId14"/>
    <p:sldId id="281" r:id="rId15"/>
    <p:sldId id="282" r:id="rId16"/>
    <p:sldId id="278" r:id="rId17"/>
    <p:sldId id="283" r:id="rId18"/>
    <p:sldId id="288" r:id="rId19"/>
    <p:sldId id="285" r:id="rId20"/>
    <p:sldId id="286" r:id="rId21"/>
    <p:sldId id="291"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varScale="1">
        <p:scale>
          <a:sx n="63" d="100"/>
          <a:sy n="63" d="100"/>
        </p:scale>
        <p:origin x="776" y="52"/>
      </p:cViewPr>
      <p:guideLst/>
    </p:cSldViewPr>
  </p:slideViewPr>
  <p:notesTextViewPr>
    <p:cViewPr>
      <p:scale>
        <a:sx n="1" d="1"/>
        <a:sy n="1" d="1"/>
      </p:scale>
      <p:origin x="0" y="-99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userId="b8c820857ccdcb8b" providerId="LiveId" clId="{F61E5B69-910C-465F-8672-D31113A06A62}"/>
    <pc:docChg chg="custSel addSld delSld modSld sldOrd modMainMaster">
      <pc:chgData name="Ian" userId="b8c820857ccdcb8b" providerId="LiveId" clId="{F61E5B69-910C-465F-8672-D31113A06A62}" dt="2021-11-20T23:08:09.574" v="5104" actId="20577"/>
      <pc:docMkLst>
        <pc:docMk/>
      </pc:docMkLst>
      <pc:sldChg chg="modTransition modNotesTx">
        <pc:chgData name="Ian" userId="b8c820857ccdcb8b" providerId="LiveId" clId="{F61E5B69-910C-465F-8672-D31113A06A62}" dt="2021-11-20T22:02:53.126" v="3605"/>
        <pc:sldMkLst>
          <pc:docMk/>
          <pc:sldMk cId="2798955271" sldId="256"/>
        </pc:sldMkLst>
      </pc:sldChg>
      <pc:sldChg chg="modTransition">
        <pc:chgData name="Ian" userId="b8c820857ccdcb8b" providerId="LiveId" clId="{F61E5B69-910C-465F-8672-D31113A06A62}" dt="2021-11-20T22:02:53.126" v="3605"/>
        <pc:sldMkLst>
          <pc:docMk/>
          <pc:sldMk cId="712608080" sldId="257"/>
        </pc:sldMkLst>
      </pc:sldChg>
      <pc:sldChg chg="modTransition modNotesTx">
        <pc:chgData name="Ian" userId="b8c820857ccdcb8b" providerId="LiveId" clId="{F61E5B69-910C-465F-8672-D31113A06A62}" dt="2021-11-20T22:02:53.126" v="3605"/>
        <pc:sldMkLst>
          <pc:docMk/>
          <pc:sldMk cId="4235075373" sldId="271"/>
        </pc:sldMkLst>
      </pc:sldChg>
      <pc:sldChg chg="modTransition modNotesTx">
        <pc:chgData name="Ian" userId="b8c820857ccdcb8b" providerId="LiveId" clId="{F61E5B69-910C-465F-8672-D31113A06A62}" dt="2021-11-20T22:02:53.126" v="3605"/>
        <pc:sldMkLst>
          <pc:docMk/>
          <pc:sldMk cId="1008496480" sldId="272"/>
        </pc:sldMkLst>
      </pc:sldChg>
      <pc:sldChg chg="modTransition modAnim">
        <pc:chgData name="Ian" userId="b8c820857ccdcb8b" providerId="LiveId" clId="{F61E5B69-910C-465F-8672-D31113A06A62}" dt="2021-11-20T22:09:14.095" v="3612"/>
        <pc:sldMkLst>
          <pc:docMk/>
          <pc:sldMk cId="119423143" sldId="273"/>
        </pc:sldMkLst>
      </pc:sldChg>
      <pc:sldChg chg="modTransition modAnim">
        <pc:chgData name="Ian" userId="b8c820857ccdcb8b" providerId="LiveId" clId="{F61E5B69-910C-465F-8672-D31113A06A62}" dt="2021-11-20T22:08:37.756" v="3609"/>
        <pc:sldMkLst>
          <pc:docMk/>
          <pc:sldMk cId="779009150" sldId="274"/>
        </pc:sldMkLst>
      </pc:sldChg>
      <pc:sldChg chg="modSp mod modTransition modAnim modNotesTx">
        <pc:chgData name="Ian" userId="b8c820857ccdcb8b" providerId="LiveId" clId="{F61E5B69-910C-465F-8672-D31113A06A62}" dt="2021-11-20T22:10:01.278" v="3617" actId="20577"/>
        <pc:sldMkLst>
          <pc:docMk/>
          <pc:sldMk cId="4116294800" sldId="275"/>
        </pc:sldMkLst>
        <pc:spChg chg="mod">
          <ac:chgData name="Ian" userId="b8c820857ccdcb8b" providerId="LiveId" clId="{F61E5B69-910C-465F-8672-D31113A06A62}" dt="2021-11-20T22:10:01.278" v="3617" actId="20577"/>
          <ac:spMkLst>
            <pc:docMk/>
            <pc:sldMk cId="4116294800" sldId="275"/>
            <ac:spMk id="3" creationId="{1E9B5536-27EC-4DE7-8AD4-58762B0C819A}"/>
          </ac:spMkLst>
        </pc:spChg>
      </pc:sldChg>
      <pc:sldChg chg="modSp mod modTransition">
        <pc:chgData name="Ian" userId="b8c820857ccdcb8b" providerId="LiveId" clId="{F61E5B69-910C-465F-8672-D31113A06A62}" dt="2021-11-20T22:02:53.126" v="3605"/>
        <pc:sldMkLst>
          <pc:docMk/>
          <pc:sldMk cId="2380916079" sldId="276"/>
        </pc:sldMkLst>
        <pc:spChg chg="mod">
          <ac:chgData name="Ian" userId="b8c820857ccdcb8b" providerId="LiveId" clId="{F61E5B69-910C-465F-8672-D31113A06A62}" dt="2021-11-20T18:21:31.970" v="145" actId="20577"/>
          <ac:spMkLst>
            <pc:docMk/>
            <pc:sldMk cId="2380916079" sldId="276"/>
            <ac:spMk id="4" creationId="{92F80B69-CB28-4260-9CC4-FC542498C1DB}"/>
          </ac:spMkLst>
        </pc:spChg>
      </pc:sldChg>
      <pc:sldChg chg="modTransition modNotesTx">
        <pc:chgData name="Ian" userId="b8c820857ccdcb8b" providerId="LiveId" clId="{F61E5B69-910C-465F-8672-D31113A06A62}" dt="2021-11-20T22:02:53.126" v="3605"/>
        <pc:sldMkLst>
          <pc:docMk/>
          <pc:sldMk cId="2615480049" sldId="277"/>
        </pc:sldMkLst>
      </pc:sldChg>
      <pc:sldChg chg="modSp mod modTransition modAnim modNotesTx">
        <pc:chgData name="Ian" userId="b8c820857ccdcb8b" providerId="LiveId" clId="{F61E5B69-910C-465F-8672-D31113A06A62}" dt="2021-11-20T22:48:44.301" v="4135" actId="20577"/>
        <pc:sldMkLst>
          <pc:docMk/>
          <pc:sldMk cId="2436608013" sldId="278"/>
        </pc:sldMkLst>
        <pc:spChg chg="mod">
          <ac:chgData name="Ian" userId="b8c820857ccdcb8b" providerId="LiveId" clId="{F61E5B69-910C-465F-8672-D31113A06A62}" dt="2021-11-20T21:25:25.485" v="2603" actId="20577"/>
          <ac:spMkLst>
            <pc:docMk/>
            <pc:sldMk cId="2436608013" sldId="278"/>
            <ac:spMk id="3" creationId="{F8D9E513-9202-41B7-BD12-FA30B592C1DE}"/>
          </ac:spMkLst>
        </pc:spChg>
      </pc:sldChg>
      <pc:sldChg chg="modSp mod modTransition">
        <pc:chgData name="Ian" userId="b8c820857ccdcb8b" providerId="LiveId" clId="{F61E5B69-910C-465F-8672-D31113A06A62}" dt="2021-11-20T22:04:30.330" v="3607" actId="20577"/>
        <pc:sldMkLst>
          <pc:docMk/>
          <pc:sldMk cId="2707219859" sldId="279"/>
        </pc:sldMkLst>
        <pc:spChg chg="mod">
          <ac:chgData name="Ian" userId="b8c820857ccdcb8b" providerId="LiveId" clId="{F61E5B69-910C-465F-8672-D31113A06A62}" dt="2021-11-20T22:04:30.330" v="3607" actId="20577"/>
          <ac:spMkLst>
            <pc:docMk/>
            <pc:sldMk cId="2707219859" sldId="279"/>
            <ac:spMk id="4" creationId="{943142EC-8FCF-4EE3-B179-1F39DC5F3255}"/>
          </ac:spMkLst>
        </pc:spChg>
      </pc:sldChg>
      <pc:sldChg chg="modTransition modNotesTx">
        <pc:chgData name="Ian" userId="b8c820857ccdcb8b" providerId="LiveId" clId="{F61E5B69-910C-465F-8672-D31113A06A62}" dt="2021-11-20T23:01:16.327" v="4706" actId="20577"/>
        <pc:sldMkLst>
          <pc:docMk/>
          <pc:sldMk cId="1335142669" sldId="280"/>
        </pc:sldMkLst>
      </pc:sldChg>
      <pc:sldChg chg="modTransition">
        <pc:chgData name="Ian" userId="b8c820857ccdcb8b" providerId="LiveId" clId="{F61E5B69-910C-465F-8672-D31113A06A62}" dt="2021-11-20T22:02:53.126" v="3605"/>
        <pc:sldMkLst>
          <pc:docMk/>
          <pc:sldMk cId="2018420729" sldId="281"/>
        </pc:sldMkLst>
      </pc:sldChg>
      <pc:sldChg chg="modTransition modNotesTx">
        <pc:chgData name="Ian" userId="b8c820857ccdcb8b" providerId="LiveId" clId="{F61E5B69-910C-465F-8672-D31113A06A62}" dt="2021-11-20T23:08:09.574" v="5104" actId="20577"/>
        <pc:sldMkLst>
          <pc:docMk/>
          <pc:sldMk cId="2621699646" sldId="282"/>
        </pc:sldMkLst>
      </pc:sldChg>
      <pc:sldChg chg="modTransition">
        <pc:chgData name="Ian" userId="b8c820857ccdcb8b" providerId="LiveId" clId="{F61E5B69-910C-465F-8672-D31113A06A62}" dt="2021-11-20T22:02:53.126" v="3605"/>
        <pc:sldMkLst>
          <pc:docMk/>
          <pc:sldMk cId="1220654550" sldId="283"/>
        </pc:sldMkLst>
      </pc:sldChg>
      <pc:sldChg chg="del modTransition">
        <pc:chgData name="Ian" userId="b8c820857ccdcb8b" providerId="LiveId" clId="{F61E5B69-910C-465F-8672-D31113A06A62}" dt="2021-11-20T22:25:36.513" v="3621" actId="2696"/>
        <pc:sldMkLst>
          <pc:docMk/>
          <pc:sldMk cId="1823083688" sldId="284"/>
        </pc:sldMkLst>
      </pc:sldChg>
      <pc:sldChg chg="addSp delSp modSp new mod modTransition modClrScheme chgLayout">
        <pc:chgData name="Ian" userId="b8c820857ccdcb8b" providerId="LiveId" clId="{F61E5B69-910C-465F-8672-D31113A06A62}" dt="2021-11-20T22:02:53.126" v="3605"/>
        <pc:sldMkLst>
          <pc:docMk/>
          <pc:sldMk cId="3167909110" sldId="285"/>
        </pc:sldMkLst>
        <pc:spChg chg="del mod ord">
          <ac:chgData name="Ian" userId="b8c820857ccdcb8b" providerId="LiveId" clId="{F61E5B69-910C-465F-8672-D31113A06A62}" dt="2021-11-19T03:31:17.946" v="1" actId="700"/>
          <ac:spMkLst>
            <pc:docMk/>
            <pc:sldMk cId="3167909110" sldId="285"/>
            <ac:spMk id="2" creationId="{7A2D1745-8C01-4922-8DEA-0E434F009596}"/>
          </ac:spMkLst>
        </pc:spChg>
        <pc:spChg chg="add mod ord">
          <ac:chgData name="Ian" userId="b8c820857ccdcb8b" providerId="LiveId" clId="{F61E5B69-910C-465F-8672-D31113A06A62}" dt="2021-11-20T20:43:51.184" v="1279" actId="20577"/>
          <ac:spMkLst>
            <pc:docMk/>
            <pc:sldMk cId="3167909110" sldId="285"/>
            <ac:spMk id="3" creationId="{A3F7DF87-4CD0-4883-AFEE-B21351E0E1DC}"/>
          </ac:spMkLst>
        </pc:spChg>
        <pc:spChg chg="add mod ord">
          <ac:chgData name="Ian" userId="b8c820857ccdcb8b" providerId="LiveId" clId="{F61E5B69-910C-465F-8672-D31113A06A62}" dt="2021-11-20T21:38:38.710" v="2819" actId="20577"/>
          <ac:spMkLst>
            <pc:docMk/>
            <pc:sldMk cId="3167909110" sldId="285"/>
            <ac:spMk id="4" creationId="{6DAAFC0C-7978-4960-9FC1-C4B3382F41E8}"/>
          </ac:spMkLst>
        </pc:spChg>
      </pc:sldChg>
      <pc:sldChg chg="modSp new mod modTransition">
        <pc:chgData name="Ian" userId="b8c820857ccdcb8b" providerId="LiveId" clId="{F61E5B69-910C-465F-8672-D31113A06A62}" dt="2021-11-20T22:02:53.126" v="3605"/>
        <pc:sldMkLst>
          <pc:docMk/>
          <pc:sldMk cId="1391573751" sldId="286"/>
        </pc:sldMkLst>
        <pc:spChg chg="mod">
          <ac:chgData name="Ian" userId="b8c820857ccdcb8b" providerId="LiveId" clId="{F61E5B69-910C-465F-8672-D31113A06A62}" dt="2021-11-19T03:35:56.694" v="89" actId="20577"/>
          <ac:spMkLst>
            <pc:docMk/>
            <pc:sldMk cId="1391573751" sldId="286"/>
            <ac:spMk id="2" creationId="{B17C000F-F003-4F79-8EF9-164A00089A5E}"/>
          </ac:spMkLst>
        </pc:spChg>
        <pc:spChg chg="mod">
          <ac:chgData name="Ian" userId="b8c820857ccdcb8b" providerId="LiveId" clId="{F61E5B69-910C-465F-8672-D31113A06A62}" dt="2021-11-20T21:47:14.543" v="3233" actId="20577"/>
          <ac:spMkLst>
            <pc:docMk/>
            <pc:sldMk cId="1391573751" sldId="286"/>
            <ac:spMk id="3" creationId="{07FC38D7-D10C-48D7-BA4D-606C2A5C49A7}"/>
          </ac:spMkLst>
        </pc:spChg>
      </pc:sldChg>
      <pc:sldChg chg="addSp delSp modSp new mod modTransition modClrScheme chgLayout modNotesTx">
        <pc:chgData name="Ian" userId="b8c820857ccdcb8b" providerId="LiveId" clId="{F61E5B69-910C-465F-8672-D31113A06A62}" dt="2021-11-20T22:02:53.126" v="3605"/>
        <pc:sldMkLst>
          <pc:docMk/>
          <pc:sldMk cId="1970609211" sldId="287"/>
        </pc:sldMkLst>
        <pc:spChg chg="add mod">
          <ac:chgData name="Ian" userId="b8c820857ccdcb8b" providerId="LiveId" clId="{F61E5B69-910C-465F-8672-D31113A06A62}" dt="2021-11-20T18:15:14.106" v="142" actId="20577"/>
          <ac:spMkLst>
            <pc:docMk/>
            <pc:sldMk cId="1970609211" sldId="287"/>
            <ac:spMk id="2" creationId="{AB45F57C-A1D0-4EC4-B5AC-DBF766624F0A}"/>
          </ac:spMkLst>
        </pc:spChg>
        <pc:spChg chg="add del mod">
          <ac:chgData name="Ian" userId="b8c820857ccdcb8b" providerId="LiveId" clId="{F61E5B69-910C-465F-8672-D31113A06A62}" dt="2021-11-20T18:15:20.307" v="143" actId="21"/>
          <ac:spMkLst>
            <pc:docMk/>
            <pc:sldMk cId="1970609211" sldId="287"/>
            <ac:spMk id="3" creationId="{A722E001-1196-4D19-914F-7DA8C31F1692}"/>
          </ac:spMkLst>
        </pc:spChg>
      </pc:sldChg>
      <pc:sldChg chg="modSp new mod ord modTransition modNotesTx">
        <pc:chgData name="Ian" userId="b8c820857ccdcb8b" providerId="LiveId" clId="{F61E5B69-910C-465F-8672-D31113A06A62}" dt="2021-11-20T22:02:53.126" v="3605"/>
        <pc:sldMkLst>
          <pc:docMk/>
          <pc:sldMk cId="2787858221" sldId="288"/>
        </pc:sldMkLst>
        <pc:spChg chg="mod">
          <ac:chgData name="Ian" userId="b8c820857ccdcb8b" providerId="LiveId" clId="{F61E5B69-910C-465F-8672-D31113A06A62}" dt="2021-11-20T18:32:23.128" v="546" actId="20577"/>
          <ac:spMkLst>
            <pc:docMk/>
            <pc:sldMk cId="2787858221" sldId="288"/>
            <ac:spMk id="2" creationId="{0C42CF15-E874-4D2F-B4ED-90A4DFF5DC69}"/>
          </ac:spMkLst>
        </pc:spChg>
      </pc:sldChg>
      <pc:sldChg chg="modSp new mod modTransition modNotesTx">
        <pc:chgData name="Ian" userId="b8c820857ccdcb8b" providerId="LiveId" clId="{F61E5B69-910C-465F-8672-D31113A06A62}" dt="2021-11-20T22:38:11.745" v="3763" actId="20577"/>
        <pc:sldMkLst>
          <pc:docMk/>
          <pc:sldMk cId="1331174900" sldId="289"/>
        </pc:sldMkLst>
        <pc:spChg chg="mod">
          <ac:chgData name="Ian" userId="b8c820857ccdcb8b" providerId="LiveId" clId="{F61E5B69-910C-465F-8672-D31113A06A62}" dt="2021-11-20T20:43:20.366" v="1277" actId="20577"/>
          <ac:spMkLst>
            <pc:docMk/>
            <pc:sldMk cId="1331174900" sldId="289"/>
            <ac:spMk id="2" creationId="{0EBF74B3-7850-4D51-A54A-F852AC8F19FF}"/>
          </ac:spMkLst>
        </pc:spChg>
      </pc:sldChg>
      <pc:sldChg chg="delSp modSp new mod modTransition modNotesTx">
        <pc:chgData name="Ian" userId="b8c820857ccdcb8b" providerId="LiveId" clId="{F61E5B69-910C-465F-8672-D31113A06A62}" dt="2021-11-20T22:02:53.126" v="3605"/>
        <pc:sldMkLst>
          <pc:docMk/>
          <pc:sldMk cId="894264430" sldId="290"/>
        </pc:sldMkLst>
        <pc:spChg chg="mod">
          <ac:chgData name="Ian" userId="b8c820857ccdcb8b" providerId="LiveId" clId="{F61E5B69-910C-465F-8672-D31113A06A62}" dt="2021-11-20T21:41:03.400" v="2833" actId="20577"/>
          <ac:spMkLst>
            <pc:docMk/>
            <pc:sldMk cId="894264430" sldId="290"/>
            <ac:spMk id="2" creationId="{FE8D3E5C-4F53-4255-825E-3F62E94E893A}"/>
          </ac:spMkLst>
        </pc:spChg>
        <pc:spChg chg="del">
          <ac:chgData name="Ian" userId="b8c820857ccdcb8b" providerId="LiveId" clId="{F61E5B69-910C-465F-8672-D31113A06A62}" dt="2021-11-20T21:41:08.313" v="2834" actId="21"/>
          <ac:spMkLst>
            <pc:docMk/>
            <pc:sldMk cId="894264430" sldId="290"/>
            <ac:spMk id="3" creationId="{DA5B2A0A-9733-4555-B74D-AC21FEC4EEB9}"/>
          </ac:spMkLst>
        </pc:spChg>
      </pc:sldChg>
      <pc:sldChg chg="new del ord">
        <pc:chgData name="Ian" userId="b8c820857ccdcb8b" providerId="LiveId" clId="{F61E5B69-910C-465F-8672-D31113A06A62}" dt="2021-11-20T21:05:29.467" v="1530" actId="2696"/>
        <pc:sldMkLst>
          <pc:docMk/>
          <pc:sldMk cId="3108403223" sldId="290"/>
        </pc:sldMkLst>
      </pc:sldChg>
      <pc:sldChg chg="addSp delSp modSp new mod modTransition modClrScheme chgLayout">
        <pc:chgData name="Ian" userId="b8c820857ccdcb8b" providerId="LiveId" clId="{F61E5B69-910C-465F-8672-D31113A06A62}" dt="2021-11-20T22:02:53.126" v="3605"/>
        <pc:sldMkLst>
          <pc:docMk/>
          <pc:sldMk cId="2411980957" sldId="291"/>
        </pc:sldMkLst>
        <pc:spChg chg="del">
          <ac:chgData name="Ian" userId="b8c820857ccdcb8b" providerId="LiveId" clId="{F61E5B69-910C-465F-8672-D31113A06A62}" dt="2021-11-20T21:42:12.323" v="2836" actId="700"/>
          <ac:spMkLst>
            <pc:docMk/>
            <pc:sldMk cId="2411980957" sldId="291"/>
            <ac:spMk id="2" creationId="{7768EAC1-DEAC-42B2-A6CC-530FDF0BBDBC}"/>
          </ac:spMkLst>
        </pc:spChg>
        <pc:spChg chg="del mod ord">
          <ac:chgData name="Ian" userId="b8c820857ccdcb8b" providerId="LiveId" clId="{F61E5B69-910C-465F-8672-D31113A06A62}" dt="2021-11-20T21:42:12.323" v="2836" actId="700"/>
          <ac:spMkLst>
            <pc:docMk/>
            <pc:sldMk cId="2411980957" sldId="291"/>
            <ac:spMk id="3" creationId="{48771163-0DB0-4E6D-B27D-BFAFBE654211}"/>
          </ac:spMkLst>
        </pc:spChg>
        <pc:spChg chg="add mod ord">
          <ac:chgData name="Ian" userId="b8c820857ccdcb8b" providerId="LiveId" clId="{F61E5B69-910C-465F-8672-D31113A06A62}" dt="2021-11-20T21:44:23.789" v="3143" actId="20577"/>
          <ac:spMkLst>
            <pc:docMk/>
            <pc:sldMk cId="2411980957" sldId="291"/>
            <ac:spMk id="4" creationId="{030B15CD-86A1-4BDC-9D86-C6D8E35AD432}"/>
          </ac:spMkLst>
        </pc:spChg>
      </pc:sldChg>
      <pc:sldMasterChg chg="modTransition modSldLayout">
        <pc:chgData name="Ian" userId="b8c820857ccdcb8b" providerId="LiveId" clId="{F61E5B69-910C-465F-8672-D31113A06A62}" dt="2021-11-20T22:02:53.126" v="3605"/>
        <pc:sldMasterMkLst>
          <pc:docMk/>
          <pc:sldMasterMk cId="1912598102" sldId="2147483648"/>
        </pc:sldMasterMkLst>
        <pc:sldLayoutChg chg="modTransition">
          <pc:chgData name="Ian" userId="b8c820857ccdcb8b" providerId="LiveId" clId="{F61E5B69-910C-465F-8672-D31113A06A62}" dt="2021-11-20T22:02:53.126" v="3605"/>
          <pc:sldLayoutMkLst>
            <pc:docMk/>
            <pc:sldMasterMk cId="1912598102" sldId="2147483648"/>
            <pc:sldLayoutMk cId="3709197191" sldId="2147483649"/>
          </pc:sldLayoutMkLst>
        </pc:sldLayoutChg>
        <pc:sldLayoutChg chg="modTransition">
          <pc:chgData name="Ian" userId="b8c820857ccdcb8b" providerId="LiveId" clId="{F61E5B69-910C-465F-8672-D31113A06A62}" dt="2021-11-20T22:02:53.126" v="3605"/>
          <pc:sldLayoutMkLst>
            <pc:docMk/>
            <pc:sldMasterMk cId="1912598102" sldId="2147483648"/>
            <pc:sldLayoutMk cId="2580392312" sldId="2147483650"/>
          </pc:sldLayoutMkLst>
        </pc:sldLayoutChg>
        <pc:sldLayoutChg chg="modTransition">
          <pc:chgData name="Ian" userId="b8c820857ccdcb8b" providerId="LiveId" clId="{F61E5B69-910C-465F-8672-D31113A06A62}" dt="2021-11-20T22:02:53.126" v="3605"/>
          <pc:sldLayoutMkLst>
            <pc:docMk/>
            <pc:sldMasterMk cId="1912598102" sldId="2147483648"/>
            <pc:sldLayoutMk cId="619298877" sldId="2147483651"/>
          </pc:sldLayoutMkLst>
        </pc:sldLayoutChg>
        <pc:sldLayoutChg chg="modTransition">
          <pc:chgData name="Ian" userId="b8c820857ccdcb8b" providerId="LiveId" clId="{F61E5B69-910C-465F-8672-D31113A06A62}" dt="2021-11-20T22:02:53.126" v="3605"/>
          <pc:sldLayoutMkLst>
            <pc:docMk/>
            <pc:sldMasterMk cId="1912598102" sldId="2147483648"/>
            <pc:sldLayoutMk cId="920419420" sldId="2147483652"/>
          </pc:sldLayoutMkLst>
        </pc:sldLayoutChg>
        <pc:sldLayoutChg chg="modTransition">
          <pc:chgData name="Ian" userId="b8c820857ccdcb8b" providerId="LiveId" clId="{F61E5B69-910C-465F-8672-D31113A06A62}" dt="2021-11-20T22:02:53.126" v="3605"/>
          <pc:sldLayoutMkLst>
            <pc:docMk/>
            <pc:sldMasterMk cId="1912598102" sldId="2147483648"/>
            <pc:sldLayoutMk cId="1503585618" sldId="2147483653"/>
          </pc:sldLayoutMkLst>
        </pc:sldLayoutChg>
        <pc:sldLayoutChg chg="modTransition">
          <pc:chgData name="Ian" userId="b8c820857ccdcb8b" providerId="LiveId" clId="{F61E5B69-910C-465F-8672-D31113A06A62}" dt="2021-11-20T22:02:53.126" v="3605"/>
          <pc:sldLayoutMkLst>
            <pc:docMk/>
            <pc:sldMasterMk cId="1912598102" sldId="2147483648"/>
            <pc:sldLayoutMk cId="1546617068" sldId="2147483654"/>
          </pc:sldLayoutMkLst>
        </pc:sldLayoutChg>
        <pc:sldLayoutChg chg="modTransition">
          <pc:chgData name="Ian" userId="b8c820857ccdcb8b" providerId="LiveId" clId="{F61E5B69-910C-465F-8672-D31113A06A62}" dt="2021-11-20T22:02:53.126" v="3605"/>
          <pc:sldLayoutMkLst>
            <pc:docMk/>
            <pc:sldMasterMk cId="1912598102" sldId="2147483648"/>
            <pc:sldLayoutMk cId="2541755150" sldId="2147483655"/>
          </pc:sldLayoutMkLst>
        </pc:sldLayoutChg>
        <pc:sldLayoutChg chg="modTransition">
          <pc:chgData name="Ian" userId="b8c820857ccdcb8b" providerId="LiveId" clId="{F61E5B69-910C-465F-8672-D31113A06A62}" dt="2021-11-20T22:02:53.126" v="3605"/>
          <pc:sldLayoutMkLst>
            <pc:docMk/>
            <pc:sldMasterMk cId="1912598102" sldId="2147483648"/>
            <pc:sldLayoutMk cId="442080972" sldId="2147483656"/>
          </pc:sldLayoutMkLst>
        </pc:sldLayoutChg>
        <pc:sldLayoutChg chg="modTransition">
          <pc:chgData name="Ian" userId="b8c820857ccdcb8b" providerId="LiveId" clId="{F61E5B69-910C-465F-8672-D31113A06A62}" dt="2021-11-20T22:02:53.126" v="3605"/>
          <pc:sldLayoutMkLst>
            <pc:docMk/>
            <pc:sldMasterMk cId="1912598102" sldId="2147483648"/>
            <pc:sldLayoutMk cId="614633403" sldId="2147483657"/>
          </pc:sldLayoutMkLst>
        </pc:sldLayoutChg>
        <pc:sldLayoutChg chg="modTransition">
          <pc:chgData name="Ian" userId="b8c820857ccdcb8b" providerId="LiveId" clId="{F61E5B69-910C-465F-8672-D31113A06A62}" dt="2021-11-20T22:02:53.126" v="3605"/>
          <pc:sldLayoutMkLst>
            <pc:docMk/>
            <pc:sldMasterMk cId="1912598102" sldId="2147483648"/>
            <pc:sldLayoutMk cId="3867431709" sldId="2147483658"/>
          </pc:sldLayoutMkLst>
        </pc:sldLayoutChg>
        <pc:sldLayoutChg chg="modTransition">
          <pc:chgData name="Ian" userId="b8c820857ccdcb8b" providerId="LiveId" clId="{F61E5B69-910C-465F-8672-D31113A06A62}" dt="2021-11-20T22:02:53.126" v="3605"/>
          <pc:sldLayoutMkLst>
            <pc:docMk/>
            <pc:sldMasterMk cId="1912598102" sldId="2147483648"/>
            <pc:sldLayoutMk cId="2627420767" sldId="2147483659"/>
          </pc:sldLayoutMkLst>
        </pc:sldLayoutChg>
        <pc:sldLayoutChg chg="modTransition">
          <pc:chgData name="Ian" userId="b8c820857ccdcb8b" providerId="LiveId" clId="{F61E5B69-910C-465F-8672-D31113A06A62}" dt="2021-11-20T22:02:53.126" v="3605"/>
          <pc:sldLayoutMkLst>
            <pc:docMk/>
            <pc:sldMasterMk cId="1912598102" sldId="2147483648"/>
            <pc:sldLayoutMk cId="2798442774"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8D6E5-CF1B-4CD2-911E-AFD8514DFACA}" type="datetimeFigureOut">
              <a:rPr lang="en-US" smtClean="0"/>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D475A-4484-4EB4-8548-5ED597CF0AF2}" type="slidenum">
              <a:rPr lang="en-US" smtClean="0"/>
              <a:t>‹#›</a:t>
            </a:fld>
            <a:endParaRPr lang="en-US"/>
          </a:p>
        </p:txBody>
      </p:sp>
    </p:spTree>
    <p:extLst>
      <p:ext uri="{BB962C8B-B14F-4D97-AF65-F5344CB8AC3E}">
        <p14:creationId xmlns:p14="http://schemas.microsoft.com/office/powerpoint/2010/main" val="14366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truth about man is that we are forgetful, distracted, wishy washy, wandering, and sinful people</a:t>
            </a:r>
          </a:p>
          <a:p>
            <a:endParaRPr lang="en-US" dirty="0"/>
          </a:p>
          <a:p>
            <a:r>
              <a:rPr lang="en-US" dirty="0"/>
              <a:t>You may not believe this but I am somewhat of an airhead and I tend to loose things</a:t>
            </a:r>
          </a:p>
          <a:p>
            <a:endParaRPr lang="en-US" dirty="0"/>
          </a:p>
          <a:p>
            <a:r>
              <a:rPr lang="en-US" dirty="0"/>
              <a:t>Jr High – I was always loosing my jacket. I would go to school and take it off and forget to bring it home. Recess I would be running around and get hot and set it down somewhere and forget where I put it.</a:t>
            </a:r>
          </a:p>
          <a:p>
            <a:endParaRPr lang="en-US" dirty="0"/>
          </a:p>
          <a:p>
            <a:r>
              <a:rPr lang="en-US" dirty="0"/>
              <a:t>When I got a wallet I would often loose my wallet. When I got a set of keys I would often loose my keys.</a:t>
            </a:r>
          </a:p>
          <a:p>
            <a:endParaRPr lang="en-US" dirty="0"/>
          </a:p>
          <a:p>
            <a:r>
              <a:rPr lang="en-US" dirty="0"/>
              <a:t>Have you ever lost something?</a:t>
            </a:r>
          </a:p>
          <a:p>
            <a:endParaRPr lang="en-US" dirty="0"/>
          </a:p>
          <a:p>
            <a:r>
              <a:rPr lang="en-US" dirty="0"/>
              <a:t>If salvation is up to us we will loose it but it is not up to us it is up to God who keeps us.</a:t>
            </a:r>
          </a:p>
        </p:txBody>
      </p:sp>
      <p:sp>
        <p:nvSpPr>
          <p:cNvPr id="4" name="Slide Number Placeholder 3"/>
          <p:cNvSpPr>
            <a:spLocks noGrp="1"/>
          </p:cNvSpPr>
          <p:nvPr>
            <p:ph type="sldNum" sz="quarter" idx="5"/>
          </p:nvPr>
        </p:nvSpPr>
        <p:spPr/>
        <p:txBody>
          <a:bodyPr/>
          <a:lstStyle/>
          <a:p>
            <a:fld id="{5E2D475A-4484-4EB4-8548-5ED597CF0AF2}" type="slidenum">
              <a:rPr lang="en-US" smtClean="0"/>
              <a:t>1</a:t>
            </a:fld>
            <a:endParaRPr lang="en-US"/>
          </a:p>
        </p:txBody>
      </p:sp>
    </p:spTree>
    <p:extLst>
      <p:ext uri="{BB962C8B-B14F-4D97-AF65-F5344CB8AC3E}">
        <p14:creationId xmlns:p14="http://schemas.microsoft.com/office/powerpoint/2010/main" val="52025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were still sinners</a:t>
            </a:r>
          </a:p>
        </p:txBody>
      </p:sp>
      <p:sp>
        <p:nvSpPr>
          <p:cNvPr id="4" name="Slide Number Placeholder 3"/>
          <p:cNvSpPr>
            <a:spLocks noGrp="1"/>
          </p:cNvSpPr>
          <p:nvPr>
            <p:ph type="sldNum" sz="quarter" idx="5"/>
          </p:nvPr>
        </p:nvSpPr>
        <p:spPr/>
        <p:txBody>
          <a:bodyPr/>
          <a:lstStyle/>
          <a:p>
            <a:fld id="{5E2D475A-4484-4EB4-8548-5ED597CF0AF2}" type="slidenum">
              <a:rPr lang="en-US" smtClean="0"/>
              <a:t>13</a:t>
            </a:fld>
            <a:endParaRPr lang="en-US"/>
          </a:p>
        </p:txBody>
      </p:sp>
    </p:spTree>
    <p:extLst>
      <p:ext uri="{BB962C8B-B14F-4D97-AF65-F5344CB8AC3E}">
        <p14:creationId xmlns:p14="http://schemas.microsoft.com/office/powerpoint/2010/main" val="412466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D475A-4484-4EB4-8548-5ED597CF0AF2}" type="slidenum">
              <a:rPr lang="en-US" smtClean="0"/>
              <a:t>14</a:t>
            </a:fld>
            <a:endParaRPr lang="en-US"/>
          </a:p>
        </p:txBody>
      </p:sp>
    </p:spTree>
    <p:extLst>
      <p:ext uri="{BB962C8B-B14F-4D97-AF65-F5344CB8AC3E}">
        <p14:creationId xmlns:p14="http://schemas.microsoft.com/office/powerpoint/2010/main" val="89998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Revelation – Great White Throne Judgment</a:t>
            </a:r>
          </a:p>
          <a:p>
            <a:endParaRPr lang="en-US" dirty="0"/>
          </a:p>
          <a:p>
            <a:r>
              <a:rPr lang="en-US" dirty="0"/>
              <a:t>Judgment – all the things we have done wrong, man it’s a pretty long list, both before we came to Christ and after</a:t>
            </a:r>
          </a:p>
          <a:p>
            <a:r>
              <a:rPr lang="en-US" dirty="0"/>
              <a:t>Am I worthy</a:t>
            </a:r>
          </a:p>
          <a:p>
            <a:endParaRPr lang="en-US" dirty="0"/>
          </a:p>
          <a:p>
            <a:r>
              <a:rPr lang="en-US" dirty="0"/>
              <a:t>Great White Throne Judgement</a:t>
            </a:r>
          </a:p>
          <a:p>
            <a:endParaRPr lang="en-US" dirty="0"/>
          </a:p>
          <a:p>
            <a:r>
              <a:rPr lang="en-US" dirty="0"/>
              <a:t>Throne Room of Grace – Christ’s Judgment</a:t>
            </a:r>
          </a:p>
          <a:p>
            <a:endParaRPr lang="en-US" dirty="0"/>
          </a:p>
          <a:p>
            <a:r>
              <a:rPr lang="en-US" dirty="0"/>
              <a:t>Incarnation – next week, our salvation is not based on our goodness it is based on Christ’s goodness</a:t>
            </a:r>
          </a:p>
        </p:txBody>
      </p:sp>
      <p:sp>
        <p:nvSpPr>
          <p:cNvPr id="4" name="Slide Number Placeholder 3"/>
          <p:cNvSpPr>
            <a:spLocks noGrp="1"/>
          </p:cNvSpPr>
          <p:nvPr>
            <p:ph type="sldNum" sz="quarter" idx="5"/>
          </p:nvPr>
        </p:nvSpPr>
        <p:spPr/>
        <p:txBody>
          <a:bodyPr/>
          <a:lstStyle/>
          <a:p>
            <a:fld id="{5E2D475A-4484-4EB4-8548-5ED597CF0AF2}" type="slidenum">
              <a:rPr lang="en-US" smtClean="0"/>
              <a:t>15</a:t>
            </a:fld>
            <a:endParaRPr lang="en-US"/>
          </a:p>
        </p:txBody>
      </p:sp>
    </p:spTree>
    <p:extLst>
      <p:ext uri="{BB962C8B-B14F-4D97-AF65-F5344CB8AC3E}">
        <p14:creationId xmlns:p14="http://schemas.microsoft.com/office/powerpoint/2010/main" val="235330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Perseverance of the Saints – question is salvation Man’s Free Will or By God’s Sovereign Grace </a:t>
            </a:r>
          </a:p>
          <a:p>
            <a:endParaRPr lang="en-US" dirty="0"/>
          </a:p>
          <a:p>
            <a:r>
              <a:rPr lang="en-US" dirty="0"/>
              <a:t>NOTHING Can Separate Us – not because of our free will but because of God’s grace</a:t>
            </a:r>
          </a:p>
          <a:p>
            <a:endParaRPr lang="en-US" dirty="0"/>
          </a:p>
          <a:p>
            <a:r>
              <a:rPr lang="en-US" dirty="0"/>
              <a:t>Impossible Things – Only be sustained by God’s grace</a:t>
            </a:r>
          </a:p>
        </p:txBody>
      </p:sp>
      <p:sp>
        <p:nvSpPr>
          <p:cNvPr id="4" name="Slide Number Placeholder 3"/>
          <p:cNvSpPr>
            <a:spLocks noGrp="1"/>
          </p:cNvSpPr>
          <p:nvPr>
            <p:ph type="sldNum" sz="quarter" idx="5"/>
          </p:nvPr>
        </p:nvSpPr>
        <p:spPr/>
        <p:txBody>
          <a:bodyPr/>
          <a:lstStyle/>
          <a:p>
            <a:fld id="{5E2D475A-4484-4EB4-8548-5ED597CF0AF2}" type="slidenum">
              <a:rPr lang="en-US" smtClean="0"/>
              <a:t>16</a:t>
            </a:fld>
            <a:endParaRPr lang="en-US"/>
          </a:p>
        </p:txBody>
      </p:sp>
    </p:spTree>
    <p:extLst>
      <p:ext uri="{BB962C8B-B14F-4D97-AF65-F5344CB8AC3E}">
        <p14:creationId xmlns:p14="http://schemas.microsoft.com/office/powerpoint/2010/main" val="266159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Lost story</a:t>
            </a:r>
          </a:p>
        </p:txBody>
      </p:sp>
      <p:sp>
        <p:nvSpPr>
          <p:cNvPr id="4" name="Slide Number Placeholder 3"/>
          <p:cNvSpPr>
            <a:spLocks noGrp="1"/>
          </p:cNvSpPr>
          <p:nvPr>
            <p:ph type="sldNum" sz="quarter" idx="5"/>
          </p:nvPr>
        </p:nvSpPr>
        <p:spPr/>
        <p:txBody>
          <a:bodyPr/>
          <a:lstStyle/>
          <a:p>
            <a:fld id="{5E2D475A-4484-4EB4-8548-5ED597CF0AF2}" type="slidenum">
              <a:rPr lang="en-US" smtClean="0"/>
              <a:t>18</a:t>
            </a:fld>
            <a:endParaRPr lang="en-US"/>
          </a:p>
        </p:txBody>
      </p:sp>
    </p:spTree>
    <p:extLst>
      <p:ext uri="{BB962C8B-B14F-4D97-AF65-F5344CB8AC3E}">
        <p14:creationId xmlns:p14="http://schemas.microsoft.com/office/powerpoint/2010/main" val="405582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live in a culture that feels entitled – that we are owed something</a:t>
            </a:r>
          </a:p>
          <a:p>
            <a:r>
              <a:rPr lang="en-US" dirty="0"/>
              <a:t>Increasingly a culture that is less and less grateful – we fail to give thanks</a:t>
            </a:r>
          </a:p>
          <a:p>
            <a:endParaRPr lang="en-US" dirty="0"/>
          </a:p>
          <a:p>
            <a:r>
              <a:rPr lang="en-US" dirty="0"/>
              <a:t>God doesn’t owe us anything</a:t>
            </a:r>
          </a:p>
          <a:p>
            <a:endParaRPr lang="en-US" dirty="0"/>
          </a:p>
          <a:p>
            <a:r>
              <a:rPr lang="en-US" dirty="0"/>
              <a:t>Our depravity and God’s grace – We are affirming that God doesn’t owe us anything but freely gives</a:t>
            </a:r>
          </a:p>
        </p:txBody>
      </p:sp>
      <p:sp>
        <p:nvSpPr>
          <p:cNvPr id="4" name="Slide Number Placeholder 3"/>
          <p:cNvSpPr>
            <a:spLocks noGrp="1"/>
          </p:cNvSpPr>
          <p:nvPr>
            <p:ph type="sldNum" sz="quarter" idx="5"/>
          </p:nvPr>
        </p:nvSpPr>
        <p:spPr/>
        <p:txBody>
          <a:bodyPr/>
          <a:lstStyle/>
          <a:p>
            <a:fld id="{5E2D475A-4484-4EB4-8548-5ED597CF0AF2}" type="slidenum">
              <a:rPr lang="en-US" smtClean="0"/>
              <a:t>22</a:t>
            </a:fld>
            <a:endParaRPr lang="en-US"/>
          </a:p>
        </p:txBody>
      </p:sp>
    </p:spTree>
    <p:extLst>
      <p:ext uri="{BB962C8B-B14F-4D97-AF65-F5344CB8AC3E}">
        <p14:creationId xmlns:p14="http://schemas.microsoft.com/office/powerpoint/2010/main" val="222212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one of these doctrines are a whole – they are essential to each other,</a:t>
            </a:r>
          </a:p>
          <a:p>
            <a:endParaRPr lang="en-US" dirty="0"/>
          </a:p>
          <a:p>
            <a:r>
              <a:rPr lang="en-US" dirty="0"/>
              <a:t>These are one of our favorite</a:t>
            </a:r>
          </a:p>
        </p:txBody>
      </p:sp>
      <p:sp>
        <p:nvSpPr>
          <p:cNvPr id="4" name="Slide Number Placeholder 3"/>
          <p:cNvSpPr>
            <a:spLocks noGrp="1"/>
          </p:cNvSpPr>
          <p:nvPr>
            <p:ph type="sldNum" sz="quarter" idx="5"/>
          </p:nvPr>
        </p:nvSpPr>
        <p:spPr/>
        <p:txBody>
          <a:bodyPr/>
          <a:lstStyle/>
          <a:p>
            <a:fld id="{3CAF962F-2305-4109-A825-8EB299D08C40}" type="slidenum">
              <a:rPr lang="en-US" smtClean="0"/>
              <a:t>3</a:t>
            </a:fld>
            <a:endParaRPr lang="en-US"/>
          </a:p>
        </p:txBody>
      </p:sp>
    </p:spTree>
    <p:extLst>
      <p:ext uri="{BB962C8B-B14F-4D97-AF65-F5344CB8AC3E}">
        <p14:creationId xmlns:p14="http://schemas.microsoft.com/office/powerpoint/2010/main" val="351681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Eternal Security – emphasize in a decision, walking the aisle, saying a prayer – mechanistic view of salvation</a:t>
            </a:r>
          </a:p>
          <a:p>
            <a:r>
              <a:rPr lang="en-US" dirty="0"/>
              <a:t>	Salvation isn’t just the beginning but a continual lifestyle of following Christ as </a:t>
            </a:r>
          </a:p>
          <a:p>
            <a:endParaRPr lang="en-US" dirty="0"/>
          </a:p>
          <a:p>
            <a:r>
              <a:rPr lang="en-US" dirty="0"/>
              <a:t>Judge a persons heart or relationship with God – Foreign concept that a person can walk an aisle or say a prayer and then deny Christ and live a live to self </a:t>
            </a:r>
          </a:p>
          <a:p>
            <a:endParaRPr lang="en-US" dirty="0"/>
          </a:p>
          <a:p>
            <a:r>
              <a:rPr lang="en-US" dirty="0"/>
              <a:t>	Sinners prayer is my ticket to heaven</a:t>
            </a:r>
          </a:p>
          <a:p>
            <a:endParaRPr lang="en-US" dirty="0"/>
          </a:p>
          <a:p>
            <a:r>
              <a:rPr lang="en-US" dirty="0"/>
              <a:t>Not based on Christ’s work but his continual work in your life</a:t>
            </a:r>
          </a:p>
        </p:txBody>
      </p:sp>
      <p:sp>
        <p:nvSpPr>
          <p:cNvPr id="4" name="Slide Number Placeholder 3"/>
          <p:cNvSpPr>
            <a:spLocks noGrp="1"/>
          </p:cNvSpPr>
          <p:nvPr>
            <p:ph type="sldNum" sz="quarter" idx="5"/>
          </p:nvPr>
        </p:nvSpPr>
        <p:spPr/>
        <p:txBody>
          <a:bodyPr/>
          <a:lstStyle/>
          <a:p>
            <a:fld id="{5E2D475A-4484-4EB4-8548-5ED597CF0AF2}" type="slidenum">
              <a:rPr lang="en-US" smtClean="0"/>
              <a:t>4</a:t>
            </a:fld>
            <a:endParaRPr lang="en-US"/>
          </a:p>
        </p:txBody>
      </p:sp>
    </p:spTree>
    <p:extLst>
      <p:ext uri="{BB962C8B-B14F-4D97-AF65-F5344CB8AC3E}">
        <p14:creationId xmlns:p14="http://schemas.microsoft.com/office/powerpoint/2010/main" val="243951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start to finish it is guaranteed by Christ</a:t>
            </a:r>
          </a:p>
        </p:txBody>
      </p:sp>
      <p:sp>
        <p:nvSpPr>
          <p:cNvPr id="4" name="Slide Number Placeholder 3"/>
          <p:cNvSpPr>
            <a:spLocks noGrp="1"/>
          </p:cNvSpPr>
          <p:nvPr>
            <p:ph type="sldNum" sz="quarter" idx="5"/>
          </p:nvPr>
        </p:nvSpPr>
        <p:spPr/>
        <p:txBody>
          <a:bodyPr/>
          <a:lstStyle/>
          <a:p>
            <a:fld id="{5E2D475A-4484-4EB4-8548-5ED597CF0AF2}" type="slidenum">
              <a:rPr lang="en-US" smtClean="0"/>
              <a:t>5</a:t>
            </a:fld>
            <a:endParaRPr lang="en-US"/>
          </a:p>
        </p:txBody>
      </p:sp>
    </p:spTree>
    <p:extLst>
      <p:ext uri="{BB962C8B-B14F-4D97-AF65-F5344CB8AC3E}">
        <p14:creationId xmlns:p14="http://schemas.microsoft.com/office/powerpoint/2010/main" val="293886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D475A-4484-4EB4-8548-5ED597CF0AF2}" type="slidenum">
              <a:rPr lang="en-US" smtClean="0"/>
              <a:t>7</a:t>
            </a:fld>
            <a:endParaRPr lang="en-US"/>
          </a:p>
        </p:txBody>
      </p:sp>
    </p:spTree>
    <p:extLst>
      <p:ext uri="{BB962C8B-B14F-4D97-AF65-F5344CB8AC3E}">
        <p14:creationId xmlns:p14="http://schemas.microsoft.com/office/powerpoint/2010/main" val="224811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Perseverance is not eternal security</a:t>
            </a:r>
          </a:p>
          <a:p>
            <a:endParaRPr lang="en-US" dirty="0"/>
          </a:p>
          <a:p>
            <a:r>
              <a:rPr lang="en-US" dirty="0"/>
              <a:t>Puritan writer John </a:t>
            </a:r>
            <a:r>
              <a:rPr lang="en-US" dirty="0" err="1"/>
              <a:t>Flavel</a:t>
            </a:r>
            <a:r>
              <a:rPr lang="en-US" dirty="0"/>
              <a:t> – Did Christ finish his work for us? Then there can be no doubt, but he will finish his work in us!</a:t>
            </a:r>
          </a:p>
        </p:txBody>
      </p:sp>
      <p:sp>
        <p:nvSpPr>
          <p:cNvPr id="4" name="Slide Number Placeholder 3"/>
          <p:cNvSpPr>
            <a:spLocks noGrp="1"/>
          </p:cNvSpPr>
          <p:nvPr>
            <p:ph type="sldNum" sz="quarter" idx="5"/>
          </p:nvPr>
        </p:nvSpPr>
        <p:spPr/>
        <p:txBody>
          <a:bodyPr/>
          <a:lstStyle/>
          <a:p>
            <a:fld id="{5E2D475A-4484-4EB4-8548-5ED597CF0AF2}" type="slidenum">
              <a:rPr lang="en-US" smtClean="0"/>
              <a:t>8</a:t>
            </a:fld>
            <a:endParaRPr lang="en-US"/>
          </a:p>
        </p:txBody>
      </p:sp>
    </p:spTree>
    <p:extLst>
      <p:ext uri="{BB962C8B-B14F-4D97-AF65-F5344CB8AC3E}">
        <p14:creationId xmlns:p14="http://schemas.microsoft.com/office/powerpoint/2010/main" val="285352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Medders</a:t>
            </a:r>
            <a:r>
              <a:rPr lang="en-US" dirty="0"/>
              <a:t> – book Humble Calvinism</a:t>
            </a:r>
          </a:p>
          <a:p>
            <a:r>
              <a:rPr lang="en-US" dirty="0"/>
              <a:t>Couple of great illustrations that reminded me of stories</a:t>
            </a:r>
          </a:p>
          <a:p>
            <a:r>
              <a:rPr lang="en-US" dirty="0"/>
              <a:t>Story of Toby – took him everywhere, stuffing came out, his eyes fell off, he got dirty and washed multiple times</a:t>
            </a:r>
          </a:p>
          <a:p>
            <a:r>
              <a:rPr lang="en-US" dirty="0"/>
              <a:t>Sean’s cherished toy dog</a:t>
            </a:r>
          </a:p>
          <a:p>
            <a:endParaRPr lang="en-US" dirty="0"/>
          </a:p>
          <a:p>
            <a:r>
              <a:rPr lang="en-US" dirty="0"/>
              <a:t>We are Christ’s cherished church – he will never let us go</a:t>
            </a:r>
          </a:p>
          <a:p>
            <a:endParaRPr lang="en-US" dirty="0"/>
          </a:p>
        </p:txBody>
      </p:sp>
      <p:sp>
        <p:nvSpPr>
          <p:cNvPr id="4" name="Slide Number Placeholder 3"/>
          <p:cNvSpPr>
            <a:spLocks noGrp="1"/>
          </p:cNvSpPr>
          <p:nvPr>
            <p:ph type="sldNum" sz="quarter" idx="5"/>
          </p:nvPr>
        </p:nvSpPr>
        <p:spPr/>
        <p:txBody>
          <a:bodyPr/>
          <a:lstStyle/>
          <a:p>
            <a:fld id="{5E2D475A-4484-4EB4-8548-5ED597CF0AF2}" type="slidenum">
              <a:rPr lang="en-US" smtClean="0"/>
              <a:t>9</a:t>
            </a:fld>
            <a:endParaRPr lang="en-US"/>
          </a:p>
        </p:txBody>
      </p:sp>
    </p:spTree>
    <p:extLst>
      <p:ext uri="{BB962C8B-B14F-4D97-AF65-F5344CB8AC3E}">
        <p14:creationId xmlns:p14="http://schemas.microsoft.com/office/powerpoint/2010/main" val="1919552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D475A-4484-4EB4-8548-5ED597CF0AF2}" type="slidenum">
              <a:rPr lang="en-US" smtClean="0"/>
              <a:t>10</a:t>
            </a:fld>
            <a:endParaRPr lang="en-US"/>
          </a:p>
        </p:txBody>
      </p:sp>
    </p:spTree>
    <p:extLst>
      <p:ext uri="{BB962C8B-B14F-4D97-AF65-F5344CB8AC3E}">
        <p14:creationId xmlns:p14="http://schemas.microsoft.com/office/powerpoint/2010/main" val="163160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Beast – who haughty and blasphemes and insults God and His people</a:t>
            </a:r>
          </a:p>
          <a:p>
            <a:endParaRPr lang="en-US" dirty="0"/>
          </a:p>
          <a:p>
            <a:r>
              <a:rPr lang="en-US" dirty="0"/>
              <a:t>Slandered and criticized and accused – happen in this World</a:t>
            </a:r>
          </a:p>
          <a:p>
            <a:endParaRPr lang="en-US" dirty="0"/>
          </a:p>
          <a:p>
            <a:r>
              <a:rPr lang="en-US" dirty="0"/>
              <a:t>What do I do?</a:t>
            </a:r>
          </a:p>
          <a:p>
            <a:endParaRPr lang="en-US" dirty="0"/>
          </a:p>
          <a:p>
            <a:r>
              <a:rPr lang="en-US" dirty="0"/>
              <a:t>Think about the Lamb of God who defeats Satan and the world</a:t>
            </a:r>
          </a:p>
          <a:p>
            <a:endParaRPr lang="en-US" dirty="0"/>
          </a:p>
          <a:p>
            <a:r>
              <a:rPr lang="en-US" dirty="0"/>
              <a:t>Jesus on the cross, slandered, mocked, and reviled</a:t>
            </a:r>
          </a:p>
          <a:p>
            <a:endParaRPr lang="en-US" dirty="0"/>
          </a:p>
          <a:p>
            <a:r>
              <a:rPr lang="en-US" dirty="0"/>
              <a:t>       Did not revile in return – Lamb led to slaughter – he did not open his mouth</a:t>
            </a:r>
          </a:p>
          <a:p>
            <a:endParaRPr lang="en-US" dirty="0"/>
          </a:p>
          <a:p>
            <a:r>
              <a:rPr lang="en-US" dirty="0"/>
              <a:t>Kept entrusting Himself – God the Father, the righteous judge.</a:t>
            </a:r>
          </a:p>
        </p:txBody>
      </p:sp>
      <p:sp>
        <p:nvSpPr>
          <p:cNvPr id="4" name="Slide Number Placeholder 3"/>
          <p:cNvSpPr>
            <a:spLocks noGrp="1"/>
          </p:cNvSpPr>
          <p:nvPr>
            <p:ph type="sldNum" sz="quarter" idx="5"/>
          </p:nvPr>
        </p:nvSpPr>
        <p:spPr/>
        <p:txBody>
          <a:bodyPr/>
          <a:lstStyle/>
          <a:p>
            <a:fld id="{5E2D475A-4484-4EB4-8548-5ED597CF0AF2}" type="slidenum">
              <a:rPr lang="en-US" smtClean="0"/>
              <a:t>12</a:t>
            </a:fld>
            <a:endParaRPr lang="en-US"/>
          </a:p>
        </p:txBody>
      </p:sp>
    </p:spTree>
    <p:extLst>
      <p:ext uri="{BB962C8B-B14F-4D97-AF65-F5344CB8AC3E}">
        <p14:creationId xmlns:p14="http://schemas.microsoft.com/office/powerpoint/2010/main" val="40940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F5F4-84CE-4574-8067-A650D34AF8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6B54F37-4F52-4D4A-944F-1596F50D85CA}"/>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9197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D5A8-D070-46E9-B93E-C89C265A8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F09801-AB32-483F-8650-9D46FAB3A9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65E70D3-E2D6-4548-8444-DBFE63040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6E222-005A-4F81-A6B4-5B7D4582F167}"/>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11/18/2021</a:t>
            </a:fld>
            <a:endParaRPr lang="en-US"/>
          </a:p>
        </p:txBody>
      </p:sp>
      <p:sp>
        <p:nvSpPr>
          <p:cNvPr id="6" name="Footer Placeholder 5">
            <a:extLst>
              <a:ext uri="{FF2B5EF4-FFF2-40B4-BE49-F238E27FC236}">
                <a16:creationId xmlns:a16="http://schemas.microsoft.com/office/drawing/2014/main" id="{FD951DF6-8A6D-42EA-AD1E-0CD388EBDE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34601-F081-4293-9B5B-9B04BE056E68}"/>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614633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9B73-2CB3-4DB0-9883-89F6F6FD2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57DAEC-3566-4522-8580-9F2EECD86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CEEC8-7C5D-48D6-8722-6BC2F4DACCE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11/18/2021</a:t>
            </a:fld>
            <a:endParaRPr lang="en-US"/>
          </a:p>
        </p:txBody>
      </p:sp>
      <p:sp>
        <p:nvSpPr>
          <p:cNvPr id="5" name="Footer Placeholder 4">
            <a:extLst>
              <a:ext uri="{FF2B5EF4-FFF2-40B4-BE49-F238E27FC236}">
                <a16:creationId xmlns:a16="http://schemas.microsoft.com/office/drawing/2014/main" id="{9D8D886D-2090-4687-8C03-0B630A7DE5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5F4DD3-E24B-46DE-B59A-6B1C3407D6E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3867431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70167-FDB1-4D07-B7B6-9CEE8E46F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B8A9E-726C-4E2F-9E42-68FB411A0C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51C60-DB5B-48A1-B97D-5D6503658AAC}"/>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11/18/2021</a:t>
            </a:fld>
            <a:endParaRPr lang="en-US"/>
          </a:p>
        </p:txBody>
      </p:sp>
      <p:sp>
        <p:nvSpPr>
          <p:cNvPr id="5" name="Footer Placeholder 4">
            <a:extLst>
              <a:ext uri="{FF2B5EF4-FFF2-40B4-BE49-F238E27FC236}">
                <a16:creationId xmlns:a16="http://schemas.microsoft.com/office/drawing/2014/main" id="{8F4A89FB-2FAA-49B6-A8C2-31C6C60CFB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2208D-1AEA-4D5E-A74D-4FB990266539}"/>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62742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E641-D9E3-4DBB-ADD0-88A9EE35EB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D617A-2F3D-48FF-9B71-06A8B5993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392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711668A-BBB7-470E-97FC-DBB14715A6D7}"/>
              </a:ext>
            </a:extLst>
          </p:cNvPr>
          <p:cNvSpPr>
            <a:spLocks noGrp="1"/>
          </p:cNvSpPr>
          <p:nvPr>
            <p:ph idx="1"/>
          </p:nvPr>
        </p:nvSpPr>
        <p:spPr>
          <a:xfrm>
            <a:off x="838200" y="365760"/>
            <a:ext cx="10515600" cy="58112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442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037A-5EF4-4049-8CE4-9914A90E5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11B22-47CF-4400-8233-5DDD1F472A4B}"/>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298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3384-A4DA-4BAA-A761-6856624B40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E6C8F-C628-433A-8EBB-9E3BED560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57C07-5207-4B86-A18E-CC2B79C359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419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1F024-15AE-4840-AAF2-6868F860D4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098DE-C914-4EF8-AE2B-A022C07CA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CC7282-A3B6-477E-BC01-4068314C1F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F1C62-8726-461E-B091-373CBACE4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53349C-4494-40AB-BEC8-07478775B7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2C472-642F-46AC-8DE5-2F32135BF14E}"/>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11/18/2021</a:t>
            </a:fld>
            <a:endParaRPr lang="en-US"/>
          </a:p>
        </p:txBody>
      </p:sp>
      <p:sp>
        <p:nvSpPr>
          <p:cNvPr id="8" name="Footer Placeholder 7">
            <a:extLst>
              <a:ext uri="{FF2B5EF4-FFF2-40B4-BE49-F238E27FC236}">
                <a16:creationId xmlns:a16="http://schemas.microsoft.com/office/drawing/2014/main" id="{0A49B491-299F-48C6-A085-802BDC58A1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1E253F9-07BB-4D97-B12B-48F8F913545E}"/>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1503585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49A3-8B0A-4C24-9F27-BD3EAC200B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661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0B76A-A582-4EE8-8B44-63DBC8E7C599}"/>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11/18/2021</a:t>
            </a:fld>
            <a:endParaRPr lang="en-US"/>
          </a:p>
        </p:txBody>
      </p:sp>
      <p:sp>
        <p:nvSpPr>
          <p:cNvPr id="3" name="Footer Placeholder 2">
            <a:extLst>
              <a:ext uri="{FF2B5EF4-FFF2-40B4-BE49-F238E27FC236}">
                <a16:creationId xmlns:a16="http://schemas.microsoft.com/office/drawing/2014/main" id="{E6E8F98D-82FF-4275-A587-52D8BEDC9C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891221-4E53-46B6-A728-7598217AD64C}"/>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254175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9059-AFC5-4863-B530-ABFF51791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483FB-998C-4CDF-BD62-1783419EF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48A51-6ED2-4B05-B6B7-33394D7CA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D7778-FB77-4AAB-B4BF-89EA60690F03}"/>
              </a:ext>
            </a:extLst>
          </p:cNvPr>
          <p:cNvSpPr>
            <a:spLocks noGrp="1"/>
          </p:cNvSpPr>
          <p:nvPr>
            <p:ph type="dt" sz="half" idx="10"/>
          </p:nvPr>
        </p:nvSpPr>
        <p:spPr>
          <a:xfrm>
            <a:off x="838200" y="6356350"/>
            <a:ext cx="2743200" cy="365125"/>
          </a:xfrm>
          <a:prstGeom prst="rect">
            <a:avLst/>
          </a:prstGeom>
        </p:spPr>
        <p:txBody>
          <a:bodyPr/>
          <a:lstStyle/>
          <a:p>
            <a:fld id="{1B3169CB-A500-490E-BC1D-A0A34A07B5E4}" type="datetimeFigureOut">
              <a:rPr lang="en-US" smtClean="0"/>
              <a:t>11/18/2021</a:t>
            </a:fld>
            <a:endParaRPr lang="en-US"/>
          </a:p>
        </p:txBody>
      </p:sp>
      <p:sp>
        <p:nvSpPr>
          <p:cNvPr id="6" name="Footer Placeholder 5">
            <a:extLst>
              <a:ext uri="{FF2B5EF4-FFF2-40B4-BE49-F238E27FC236}">
                <a16:creationId xmlns:a16="http://schemas.microsoft.com/office/drawing/2014/main" id="{648EFE7B-496C-4F81-B051-2642ABD9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1C21E86-F11D-43A8-B872-95782E447810}"/>
              </a:ext>
            </a:extLst>
          </p:cNvPr>
          <p:cNvSpPr>
            <a:spLocks noGrp="1"/>
          </p:cNvSpPr>
          <p:nvPr>
            <p:ph type="sldNum" sz="quarter" idx="12"/>
          </p:nvPr>
        </p:nvSpPr>
        <p:spPr>
          <a:xfrm>
            <a:off x="8610600" y="6356350"/>
            <a:ext cx="2743200" cy="365125"/>
          </a:xfrm>
          <a:prstGeom prst="rect">
            <a:avLst/>
          </a:prstGeom>
        </p:spPr>
        <p:txBody>
          <a:bodyPr/>
          <a:lstStyle/>
          <a:p>
            <a:fld id="{F7E1B8E5-BD81-4799-999E-D6724A8D6C72}" type="slidenum">
              <a:rPr lang="en-US" smtClean="0"/>
              <a:t>‹#›</a:t>
            </a:fld>
            <a:endParaRPr lang="en-US"/>
          </a:p>
        </p:txBody>
      </p:sp>
    </p:spTree>
    <p:extLst>
      <p:ext uri="{BB962C8B-B14F-4D97-AF65-F5344CB8AC3E}">
        <p14:creationId xmlns:p14="http://schemas.microsoft.com/office/powerpoint/2010/main" val="442080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extLst>
              <a:ext uri="{BEBA8EAE-BF5A-486C-A8C5-ECC9F3942E4B}">
                <a14:imgProps xmlns:a14="http://schemas.microsoft.com/office/drawing/2010/main">
                  <a14:imgLayer r:embed="rId15">
                    <a14:imgEffect>
                      <a14:brightnessContrast bright="-40000" contrast="40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CFD0B-7563-4B3D-8E8C-1A174BEE1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262F6B-B5A1-4CE4-B559-FFB96B66B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259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5400" kern="1200">
          <a:solidFill>
            <a:schemeClr val="tx1"/>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p:txBody>
          <a:bodyPr/>
          <a:lstStyle/>
          <a:p>
            <a:r>
              <a:rPr lang="en-US" dirty="0"/>
              <a:t>Perseverance of the Saints</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p:txBody>
          <a:bodyPr/>
          <a:lstStyle/>
          <a:p>
            <a:r>
              <a:rPr lang="en-US" dirty="0"/>
              <a:t>Romans 8:32-35</a:t>
            </a:r>
          </a:p>
        </p:txBody>
      </p:sp>
    </p:spTree>
    <p:extLst>
      <p:ext uri="{BB962C8B-B14F-4D97-AF65-F5344CB8AC3E}">
        <p14:creationId xmlns:p14="http://schemas.microsoft.com/office/powerpoint/2010/main" val="2798955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D52F2-09CA-4E31-B391-55BE3A68787B}"/>
              </a:ext>
            </a:extLst>
          </p:cNvPr>
          <p:cNvSpPr>
            <a:spLocks noGrp="1"/>
          </p:cNvSpPr>
          <p:nvPr>
            <p:ph type="title"/>
          </p:nvPr>
        </p:nvSpPr>
        <p:spPr/>
        <p:txBody>
          <a:bodyPr/>
          <a:lstStyle/>
          <a:p>
            <a:r>
              <a:rPr lang="en-US" dirty="0"/>
              <a:t>Result #1: No Accusation</a:t>
            </a:r>
          </a:p>
        </p:txBody>
      </p:sp>
      <p:sp>
        <p:nvSpPr>
          <p:cNvPr id="3" name="Content Placeholder 2">
            <a:extLst>
              <a:ext uri="{FF2B5EF4-FFF2-40B4-BE49-F238E27FC236}">
                <a16:creationId xmlns:a16="http://schemas.microsoft.com/office/drawing/2014/main" id="{B0F51528-398E-48F8-8C21-02E4D1368E7F}"/>
              </a:ext>
            </a:extLst>
          </p:cNvPr>
          <p:cNvSpPr>
            <a:spLocks noGrp="1"/>
          </p:cNvSpPr>
          <p:nvPr>
            <p:ph idx="1"/>
          </p:nvPr>
        </p:nvSpPr>
        <p:spPr/>
        <p:txBody>
          <a:bodyPr/>
          <a:lstStyle/>
          <a:p>
            <a:r>
              <a:rPr lang="en-US" dirty="0"/>
              <a:t> v33 “Charge” Summons to Court</a:t>
            </a:r>
          </a:p>
          <a:p>
            <a:r>
              <a:rPr lang="en-US" dirty="0"/>
              <a:t>  Against the Elect</a:t>
            </a:r>
          </a:p>
          <a:p>
            <a:r>
              <a:rPr lang="en-US" dirty="0"/>
              <a:t> God is the one who is the Judge</a:t>
            </a:r>
          </a:p>
        </p:txBody>
      </p:sp>
    </p:spTree>
    <p:extLst>
      <p:ext uri="{BB962C8B-B14F-4D97-AF65-F5344CB8AC3E}">
        <p14:creationId xmlns:p14="http://schemas.microsoft.com/office/powerpoint/2010/main" val="779009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3142EC-8FCF-4EE3-B179-1F39DC5F3255}"/>
              </a:ext>
            </a:extLst>
          </p:cNvPr>
          <p:cNvSpPr>
            <a:spLocks noGrp="1"/>
          </p:cNvSpPr>
          <p:nvPr>
            <p:ph idx="1"/>
          </p:nvPr>
        </p:nvSpPr>
        <p:spPr/>
        <p:txBody>
          <a:bodyPr/>
          <a:lstStyle/>
          <a:p>
            <a:r>
              <a:rPr lang="en-US" dirty="0"/>
              <a:t> Now the salvation, and the power, and the authority of His Christ have come, for the accuser of our brethren has been thrown down, he who accuses them before our God day and night</a:t>
            </a:r>
          </a:p>
          <a:p>
            <a:pPr marL="457200" lvl="1" indent="0">
              <a:buNone/>
            </a:pPr>
            <a:r>
              <a:rPr lang="en-US" dirty="0"/>
              <a:t>-Revelation 12:10</a:t>
            </a:r>
          </a:p>
        </p:txBody>
      </p:sp>
    </p:spTree>
    <p:extLst>
      <p:ext uri="{BB962C8B-B14F-4D97-AF65-F5344CB8AC3E}">
        <p14:creationId xmlns:p14="http://schemas.microsoft.com/office/powerpoint/2010/main" val="2707219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19FAC-8E91-4865-8204-0711F583A70B}"/>
              </a:ext>
            </a:extLst>
          </p:cNvPr>
          <p:cNvSpPr>
            <a:spLocks noGrp="1"/>
          </p:cNvSpPr>
          <p:nvPr>
            <p:ph idx="1"/>
          </p:nvPr>
        </p:nvSpPr>
        <p:spPr/>
        <p:txBody>
          <a:bodyPr/>
          <a:lstStyle/>
          <a:p>
            <a:r>
              <a:rPr lang="en-US" dirty="0"/>
              <a:t> These will wage war against the Lamb and the Lamb will overcome them, because He is Lord of lords and Kings of kings, and those who are with Him are the called and chosen and faithful</a:t>
            </a:r>
          </a:p>
          <a:p>
            <a:pPr marL="457200" lvl="1" indent="0">
              <a:buNone/>
            </a:pPr>
            <a:r>
              <a:rPr lang="en-US" dirty="0"/>
              <a:t>-Revelation 17:14</a:t>
            </a:r>
          </a:p>
        </p:txBody>
      </p:sp>
    </p:spTree>
    <p:extLst>
      <p:ext uri="{BB962C8B-B14F-4D97-AF65-F5344CB8AC3E}">
        <p14:creationId xmlns:p14="http://schemas.microsoft.com/office/powerpoint/2010/main" val="1335142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647F1-8410-41EB-8D66-D1B0B6C9DACA}"/>
              </a:ext>
            </a:extLst>
          </p:cNvPr>
          <p:cNvSpPr>
            <a:spLocks noGrp="1"/>
          </p:cNvSpPr>
          <p:nvPr>
            <p:ph type="title"/>
          </p:nvPr>
        </p:nvSpPr>
        <p:spPr/>
        <p:txBody>
          <a:bodyPr/>
          <a:lstStyle/>
          <a:p>
            <a:r>
              <a:rPr lang="en-US" dirty="0"/>
              <a:t>Result #2: No Condemnation</a:t>
            </a:r>
          </a:p>
        </p:txBody>
      </p:sp>
      <p:sp>
        <p:nvSpPr>
          <p:cNvPr id="3" name="Content Placeholder 2">
            <a:extLst>
              <a:ext uri="{FF2B5EF4-FFF2-40B4-BE49-F238E27FC236}">
                <a16:creationId xmlns:a16="http://schemas.microsoft.com/office/drawing/2014/main" id="{1E9B5536-27EC-4DE7-8AD4-58762B0C819A}"/>
              </a:ext>
            </a:extLst>
          </p:cNvPr>
          <p:cNvSpPr>
            <a:spLocks noGrp="1"/>
          </p:cNvSpPr>
          <p:nvPr>
            <p:ph idx="1"/>
          </p:nvPr>
        </p:nvSpPr>
        <p:spPr/>
        <p:txBody>
          <a:bodyPr/>
          <a:lstStyle/>
          <a:p>
            <a:r>
              <a:rPr lang="en-US" dirty="0"/>
              <a:t> v34 Who condemns?</a:t>
            </a:r>
          </a:p>
          <a:p>
            <a:r>
              <a:rPr lang="en-US" dirty="0"/>
              <a:t> Christ died!</a:t>
            </a:r>
          </a:p>
          <a:p>
            <a:r>
              <a:rPr lang="en-US" dirty="0"/>
              <a:t> For US</a:t>
            </a:r>
          </a:p>
          <a:p>
            <a:r>
              <a:rPr lang="en-US" dirty="0"/>
              <a:t> Right hand of God – Christ is the judge</a:t>
            </a:r>
          </a:p>
          <a:p>
            <a:r>
              <a:rPr lang="en-US" dirty="0"/>
              <a:t> Interceding</a:t>
            </a:r>
          </a:p>
        </p:txBody>
      </p:sp>
    </p:spTree>
    <p:extLst>
      <p:ext uri="{BB962C8B-B14F-4D97-AF65-F5344CB8AC3E}">
        <p14:creationId xmlns:p14="http://schemas.microsoft.com/office/powerpoint/2010/main" val="4116294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4B0A09-DB43-4F26-94DC-CC0C19923AD9}"/>
              </a:ext>
            </a:extLst>
          </p:cNvPr>
          <p:cNvSpPr>
            <a:spLocks noGrp="1"/>
          </p:cNvSpPr>
          <p:nvPr>
            <p:ph idx="1"/>
          </p:nvPr>
        </p:nvSpPr>
        <p:spPr/>
        <p:txBody>
          <a:bodyPr/>
          <a:lstStyle/>
          <a:p>
            <a:r>
              <a:rPr lang="en-US" dirty="0"/>
              <a:t> There is therefore now no condemnation for those who are in Christ Jesus, For the law of the Spirit of life has set you free form the law of sin and death</a:t>
            </a:r>
          </a:p>
          <a:p>
            <a:pPr marL="0" indent="0">
              <a:buNone/>
            </a:pPr>
            <a:r>
              <a:rPr lang="en-US" dirty="0"/>
              <a:t>	-Romans 8:1-2</a:t>
            </a:r>
          </a:p>
        </p:txBody>
      </p:sp>
    </p:spTree>
    <p:extLst>
      <p:ext uri="{BB962C8B-B14F-4D97-AF65-F5344CB8AC3E}">
        <p14:creationId xmlns:p14="http://schemas.microsoft.com/office/powerpoint/2010/main" val="2018420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79695-3CC4-4059-8283-71457D450833}"/>
              </a:ext>
            </a:extLst>
          </p:cNvPr>
          <p:cNvSpPr>
            <a:spLocks noGrp="1"/>
          </p:cNvSpPr>
          <p:nvPr>
            <p:ph idx="1"/>
          </p:nvPr>
        </p:nvSpPr>
        <p:spPr/>
        <p:txBody>
          <a:bodyPr/>
          <a:lstStyle/>
          <a:p>
            <a:r>
              <a:rPr lang="en-US" dirty="0"/>
              <a:t> Therefore He is able to save forever those who draw near to God through Him, since He always lives to make intercession for them.</a:t>
            </a:r>
          </a:p>
          <a:p>
            <a:pPr marL="457200" lvl="1" indent="0">
              <a:buNone/>
            </a:pPr>
            <a:r>
              <a:rPr lang="en-US" dirty="0"/>
              <a:t>-Hebrews 7:25</a:t>
            </a:r>
          </a:p>
        </p:txBody>
      </p:sp>
    </p:spTree>
    <p:extLst>
      <p:ext uri="{BB962C8B-B14F-4D97-AF65-F5344CB8AC3E}">
        <p14:creationId xmlns:p14="http://schemas.microsoft.com/office/powerpoint/2010/main" val="2621699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1D5E-AE60-45A3-BB61-49AC45755B1E}"/>
              </a:ext>
            </a:extLst>
          </p:cNvPr>
          <p:cNvSpPr>
            <a:spLocks noGrp="1"/>
          </p:cNvSpPr>
          <p:nvPr>
            <p:ph type="title"/>
          </p:nvPr>
        </p:nvSpPr>
        <p:spPr/>
        <p:txBody>
          <a:bodyPr/>
          <a:lstStyle/>
          <a:p>
            <a:r>
              <a:rPr lang="en-US" dirty="0"/>
              <a:t>Result #3: No Separation</a:t>
            </a:r>
          </a:p>
        </p:txBody>
      </p:sp>
      <p:sp>
        <p:nvSpPr>
          <p:cNvPr id="3" name="Content Placeholder 2">
            <a:extLst>
              <a:ext uri="{FF2B5EF4-FFF2-40B4-BE49-F238E27FC236}">
                <a16:creationId xmlns:a16="http://schemas.microsoft.com/office/drawing/2014/main" id="{F8D9E513-9202-41B7-BD12-FA30B592C1DE}"/>
              </a:ext>
            </a:extLst>
          </p:cNvPr>
          <p:cNvSpPr>
            <a:spLocks noGrp="1"/>
          </p:cNvSpPr>
          <p:nvPr>
            <p:ph idx="1"/>
          </p:nvPr>
        </p:nvSpPr>
        <p:spPr/>
        <p:txBody>
          <a:bodyPr/>
          <a:lstStyle/>
          <a:p>
            <a:r>
              <a:rPr lang="en-US" dirty="0"/>
              <a:t> v35 Tribulation – Press (suffering)</a:t>
            </a:r>
          </a:p>
          <a:p>
            <a:r>
              <a:rPr lang="en-US" dirty="0"/>
              <a:t> Distress – squeezed </a:t>
            </a:r>
          </a:p>
          <a:p>
            <a:r>
              <a:rPr lang="en-US" dirty="0"/>
              <a:t> Persecution</a:t>
            </a:r>
          </a:p>
          <a:p>
            <a:r>
              <a:rPr lang="en-US" dirty="0"/>
              <a:t> Famine, nakedness, danger, or the sword</a:t>
            </a:r>
          </a:p>
          <a:p>
            <a:r>
              <a:rPr lang="en-US" dirty="0"/>
              <a:t> v37 No we are more than </a:t>
            </a:r>
            <a:r>
              <a:rPr lang="en-US" dirty="0" err="1"/>
              <a:t>conquerers</a:t>
            </a:r>
            <a:endParaRPr lang="en-US" dirty="0"/>
          </a:p>
        </p:txBody>
      </p:sp>
    </p:spTree>
    <p:extLst>
      <p:ext uri="{BB962C8B-B14F-4D97-AF65-F5344CB8AC3E}">
        <p14:creationId xmlns:p14="http://schemas.microsoft.com/office/powerpoint/2010/main" val="243660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1DE87E-D8E1-453D-A18C-E43354F9E59E}"/>
              </a:ext>
            </a:extLst>
          </p:cNvPr>
          <p:cNvSpPr>
            <a:spLocks noGrp="1"/>
          </p:cNvSpPr>
          <p:nvPr>
            <p:ph idx="1"/>
          </p:nvPr>
        </p:nvSpPr>
        <p:spPr/>
        <p:txBody>
          <a:bodyPr/>
          <a:lstStyle/>
          <a:p>
            <a:r>
              <a:rPr lang="en-US" dirty="0"/>
              <a:t> I give them eternal life, and they will never perish, and no one will snatch them out of my hand. My Father, who has given them to me, is greater than all, and no one is able to snatch them out of my Father’s hand.</a:t>
            </a:r>
          </a:p>
          <a:p>
            <a:pPr marL="457200" lvl="1" indent="0">
              <a:buNone/>
            </a:pPr>
            <a:r>
              <a:rPr lang="en-US" dirty="0"/>
              <a:t>-John 10:28-29</a:t>
            </a:r>
          </a:p>
        </p:txBody>
      </p:sp>
    </p:spTree>
    <p:extLst>
      <p:ext uri="{BB962C8B-B14F-4D97-AF65-F5344CB8AC3E}">
        <p14:creationId xmlns:p14="http://schemas.microsoft.com/office/powerpoint/2010/main" val="1220654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42CF15-E874-4D2F-B4ED-90A4DFF5DC69}"/>
              </a:ext>
            </a:extLst>
          </p:cNvPr>
          <p:cNvSpPr>
            <a:spLocks noGrp="1"/>
          </p:cNvSpPr>
          <p:nvPr>
            <p:ph idx="1"/>
          </p:nvPr>
        </p:nvSpPr>
        <p:spPr/>
        <p:txBody>
          <a:bodyPr/>
          <a:lstStyle/>
          <a:p>
            <a:r>
              <a:rPr lang="en-US" dirty="0"/>
              <a:t> You will live in a constant state of fear if you think salvation can be lost. You will worry whether you are reading your Bible enough, whether you are praying enough, or whether you might just sin too many times and salvation is going to slip through your fingers. God wants to lift that burden off of you. It’s not yours to carry. </a:t>
            </a:r>
          </a:p>
          <a:p>
            <a:r>
              <a:rPr lang="en-US" dirty="0"/>
              <a:t>     -</a:t>
            </a:r>
            <a:r>
              <a:rPr lang="en-US" dirty="0" err="1"/>
              <a:t>Medders</a:t>
            </a:r>
            <a:r>
              <a:rPr lang="en-US" dirty="0"/>
              <a:t> </a:t>
            </a:r>
          </a:p>
        </p:txBody>
      </p:sp>
    </p:spTree>
    <p:extLst>
      <p:ext uri="{BB962C8B-B14F-4D97-AF65-F5344CB8AC3E}">
        <p14:creationId xmlns:p14="http://schemas.microsoft.com/office/powerpoint/2010/main" val="2787858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7DF87-4CD0-4883-AFEE-B21351E0E1DC}"/>
              </a:ext>
            </a:extLst>
          </p:cNvPr>
          <p:cNvSpPr>
            <a:spLocks noGrp="1"/>
          </p:cNvSpPr>
          <p:nvPr>
            <p:ph type="title"/>
          </p:nvPr>
        </p:nvSpPr>
        <p:spPr/>
        <p:txBody>
          <a:bodyPr>
            <a:normAutofit fontScale="90000"/>
          </a:bodyPr>
          <a:lstStyle/>
          <a:p>
            <a:r>
              <a:rPr lang="en-US" dirty="0"/>
              <a:t>Application #1: Beyond Panic or Pride</a:t>
            </a:r>
          </a:p>
        </p:txBody>
      </p:sp>
      <p:sp>
        <p:nvSpPr>
          <p:cNvPr id="4" name="Content Placeholder 3">
            <a:extLst>
              <a:ext uri="{FF2B5EF4-FFF2-40B4-BE49-F238E27FC236}">
                <a16:creationId xmlns:a16="http://schemas.microsoft.com/office/drawing/2014/main" id="{6DAAFC0C-7978-4960-9FC1-C4B3382F41E8}"/>
              </a:ext>
            </a:extLst>
          </p:cNvPr>
          <p:cNvSpPr>
            <a:spLocks noGrp="1"/>
          </p:cNvSpPr>
          <p:nvPr>
            <p:ph idx="1"/>
          </p:nvPr>
        </p:nvSpPr>
        <p:spPr/>
        <p:txBody>
          <a:bodyPr/>
          <a:lstStyle/>
          <a:p>
            <a:r>
              <a:rPr lang="en-US" dirty="0"/>
              <a:t> Panic – “I’m a failure”</a:t>
            </a:r>
          </a:p>
          <a:p>
            <a:r>
              <a:rPr lang="en-US" dirty="0"/>
              <a:t> Pride – “I don’t understand why people struggle so much.”</a:t>
            </a:r>
          </a:p>
          <a:p>
            <a:r>
              <a:rPr lang="en-US" dirty="0"/>
              <a:t> Remember you are united with Christ</a:t>
            </a:r>
          </a:p>
        </p:txBody>
      </p:sp>
    </p:spTree>
    <p:extLst>
      <p:ext uri="{BB962C8B-B14F-4D97-AF65-F5344CB8AC3E}">
        <p14:creationId xmlns:p14="http://schemas.microsoft.com/office/powerpoint/2010/main" val="3167909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BDB25-DD9D-4A34-9C82-74DFC70AA77E}"/>
              </a:ext>
            </a:extLst>
          </p:cNvPr>
          <p:cNvSpPr>
            <a:spLocks noGrp="1"/>
          </p:cNvSpPr>
          <p:nvPr>
            <p:ph type="ctrTitle"/>
          </p:nvPr>
        </p:nvSpPr>
        <p:spPr>
          <a:xfrm>
            <a:off x="1524000" y="190500"/>
            <a:ext cx="9144000" cy="1762126"/>
          </a:xfrm>
          <a:ln w="57150">
            <a:solidFill>
              <a:schemeClr val="tx1"/>
            </a:solidFill>
          </a:ln>
        </p:spPr>
        <p:txBody>
          <a:bodyPr>
            <a:normAutofit/>
          </a:bodyPr>
          <a:lstStyle/>
          <a:p>
            <a:r>
              <a:rPr lang="en-US" dirty="0">
                <a:latin typeface="Lucida Handwriting" panose="03010101010101010101" pitchFamily="66" charset="0"/>
              </a:rPr>
              <a:t>The Doctrines of Grace</a:t>
            </a:r>
          </a:p>
        </p:txBody>
      </p:sp>
      <p:sp>
        <p:nvSpPr>
          <p:cNvPr id="3" name="Subtitle 2">
            <a:extLst>
              <a:ext uri="{FF2B5EF4-FFF2-40B4-BE49-F238E27FC236}">
                <a16:creationId xmlns:a16="http://schemas.microsoft.com/office/drawing/2014/main" id="{DECB93AD-0730-4BF6-A681-AFFE069BF2D7}"/>
              </a:ext>
            </a:extLst>
          </p:cNvPr>
          <p:cNvSpPr>
            <a:spLocks noGrp="1"/>
          </p:cNvSpPr>
          <p:nvPr>
            <p:ph type="subTitle" idx="1"/>
          </p:nvPr>
        </p:nvSpPr>
        <p:spPr>
          <a:xfrm>
            <a:off x="1524000" y="2343150"/>
            <a:ext cx="9144000" cy="4143375"/>
          </a:xfrm>
        </p:spPr>
        <p:txBody>
          <a:bodyPr>
            <a:normAutofit/>
          </a:bodyPr>
          <a:lstStyle/>
          <a:p>
            <a:r>
              <a:rPr lang="en-US" sz="3200"/>
              <a:t>Oct </a:t>
            </a:r>
            <a:r>
              <a:rPr lang="en-US" sz="3200" dirty="0"/>
              <a:t>24 – Unconditional Election – Ephesians 1:4-6</a:t>
            </a:r>
          </a:p>
          <a:p>
            <a:r>
              <a:rPr lang="en-US" sz="3200" dirty="0"/>
              <a:t>Oct 31 – Definite Atonement – John 10:11-29</a:t>
            </a:r>
          </a:p>
          <a:p>
            <a:r>
              <a:rPr lang="en-US" sz="3200" dirty="0"/>
              <a:t>Nov 7 – Total Inability – Romans 3:9-12</a:t>
            </a:r>
          </a:p>
          <a:p>
            <a:r>
              <a:rPr lang="en-US" sz="3200" dirty="0"/>
              <a:t>Nov 14 – Effectual Call – 1 Corinthians 2:9-13</a:t>
            </a:r>
          </a:p>
          <a:p>
            <a:r>
              <a:rPr lang="en-US" sz="3200" dirty="0"/>
              <a:t>Nov 21 – Perseverance – Romans 8:32-35 </a:t>
            </a:r>
          </a:p>
        </p:txBody>
      </p:sp>
    </p:spTree>
    <p:extLst>
      <p:ext uri="{BB962C8B-B14F-4D97-AF65-F5344CB8AC3E}">
        <p14:creationId xmlns:p14="http://schemas.microsoft.com/office/powerpoint/2010/main" val="712608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000F-F003-4F79-8EF9-164A00089A5E}"/>
              </a:ext>
            </a:extLst>
          </p:cNvPr>
          <p:cNvSpPr>
            <a:spLocks noGrp="1"/>
          </p:cNvSpPr>
          <p:nvPr>
            <p:ph type="title"/>
          </p:nvPr>
        </p:nvSpPr>
        <p:spPr/>
        <p:txBody>
          <a:bodyPr>
            <a:normAutofit fontScale="90000"/>
          </a:bodyPr>
          <a:lstStyle/>
          <a:p>
            <a:r>
              <a:rPr lang="en-US" dirty="0"/>
              <a:t>Application #2: Confidence Not Complacency</a:t>
            </a:r>
          </a:p>
        </p:txBody>
      </p:sp>
      <p:sp>
        <p:nvSpPr>
          <p:cNvPr id="3" name="Content Placeholder 2">
            <a:extLst>
              <a:ext uri="{FF2B5EF4-FFF2-40B4-BE49-F238E27FC236}">
                <a16:creationId xmlns:a16="http://schemas.microsoft.com/office/drawing/2014/main" id="{07FC38D7-D10C-48D7-BA4D-606C2A5C49A7}"/>
              </a:ext>
            </a:extLst>
          </p:cNvPr>
          <p:cNvSpPr>
            <a:spLocks noGrp="1"/>
          </p:cNvSpPr>
          <p:nvPr>
            <p:ph idx="1"/>
          </p:nvPr>
        </p:nvSpPr>
        <p:spPr/>
        <p:txBody>
          <a:bodyPr/>
          <a:lstStyle/>
          <a:p>
            <a:r>
              <a:rPr lang="en-US" dirty="0"/>
              <a:t> Perseverance of the Saints</a:t>
            </a:r>
          </a:p>
          <a:p>
            <a:r>
              <a:rPr lang="en-US" dirty="0"/>
              <a:t> We are called to be disciples not decision makers.</a:t>
            </a:r>
          </a:p>
        </p:txBody>
      </p:sp>
    </p:spTree>
    <p:extLst>
      <p:ext uri="{BB962C8B-B14F-4D97-AF65-F5344CB8AC3E}">
        <p14:creationId xmlns:p14="http://schemas.microsoft.com/office/powerpoint/2010/main" val="1391573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30B15CD-86A1-4BDC-9D86-C6D8E35AD432}"/>
              </a:ext>
            </a:extLst>
          </p:cNvPr>
          <p:cNvSpPr>
            <a:spLocks noGrp="1"/>
          </p:cNvSpPr>
          <p:nvPr>
            <p:ph idx="1"/>
          </p:nvPr>
        </p:nvSpPr>
        <p:spPr/>
        <p:txBody>
          <a:bodyPr/>
          <a:lstStyle/>
          <a:p>
            <a:r>
              <a:rPr lang="en-US" dirty="0"/>
              <a:t> Humble Calvinism rests and rejoices in the hands of God. No panic. No arrogant pride. No complacency, either. And we do so confidently and humbly, for from womb to tomb—from the Lamb’s book of life to the marriage supper of the Lamb—we are in God’s hands. And he never lets go.</a:t>
            </a:r>
          </a:p>
          <a:p>
            <a:pPr marL="457200" lvl="1" indent="0">
              <a:buNone/>
            </a:pPr>
            <a:r>
              <a:rPr lang="en-US" dirty="0"/>
              <a:t>-</a:t>
            </a:r>
            <a:r>
              <a:rPr lang="en-US" dirty="0" err="1"/>
              <a:t>Medders</a:t>
            </a:r>
            <a:endParaRPr lang="en-US" dirty="0"/>
          </a:p>
        </p:txBody>
      </p:sp>
    </p:spTree>
    <p:extLst>
      <p:ext uri="{BB962C8B-B14F-4D97-AF65-F5344CB8AC3E}">
        <p14:creationId xmlns:p14="http://schemas.microsoft.com/office/powerpoint/2010/main" val="2411980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3E5C-4F53-4255-825E-3F62E94E893A}"/>
              </a:ext>
            </a:extLst>
          </p:cNvPr>
          <p:cNvSpPr>
            <a:spLocks noGrp="1"/>
          </p:cNvSpPr>
          <p:nvPr>
            <p:ph type="title"/>
          </p:nvPr>
        </p:nvSpPr>
        <p:spPr/>
        <p:txBody>
          <a:bodyPr/>
          <a:lstStyle/>
          <a:p>
            <a:r>
              <a:rPr lang="en-US" dirty="0"/>
              <a:t>Give Thanks!</a:t>
            </a:r>
          </a:p>
        </p:txBody>
      </p:sp>
    </p:spTree>
    <p:extLst>
      <p:ext uri="{BB962C8B-B14F-4D97-AF65-F5344CB8AC3E}">
        <p14:creationId xmlns:p14="http://schemas.microsoft.com/office/powerpoint/2010/main" val="894264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5A19-8B4E-427D-9798-731EF082B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520" y="0"/>
            <a:ext cx="5892800" cy="6858000"/>
          </a:xfrm>
          <a:prstGeom prst="rect">
            <a:avLst/>
          </a:prstGeom>
        </p:spPr>
      </p:pic>
    </p:spTree>
    <p:extLst>
      <p:ext uri="{BB962C8B-B14F-4D97-AF65-F5344CB8AC3E}">
        <p14:creationId xmlns:p14="http://schemas.microsoft.com/office/powerpoint/2010/main" val="4235075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F57C-A1D0-4EC4-B5AC-DBF766624F0A}"/>
              </a:ext>
            </a:extLst>
          </p:cNvPr>
          <p:cNvSpPr>
            <a:spLocks noGrp="1"/>
          </p:cNvSpPr>
          <p:nvPr>
            <p:ph type="title"/>
          </p:nvPr>
        </p:nvSpPr>
        <p:spPr/>
        <p:txBody>
          <a:bodyPr/>
          <a:lstStyle/>
          <a:p>
            <a:r>
              <a:rPr lang="en-US" dirty="0"/>
              <a:t>Eternal Security or Perseverance of the Saints?</a:t>
            </a:r>
          </a:p>
        </p:txBody>
      </p:sp>
    </p:spTree>
    <p:extLst>
      <p:ext uri="{BB962C8B-B14F-4D97-AF65-F5344CB8AC3E}">
        <p14:creationId xmlns:p14="http://schemas.microsoft.com/office/powerpoint/2010/main" val="1970609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76FE-2B6A-4792-8B76-DCB762BDC08D}"/>
              </a:ext>
            </a:extLst>
          </p:cNvPr>
          <p:cNvSpPr>
            <a:spLocks noGrp="1"/>
          </p:cNvSpPr>
          <p:nvPr>
            <p:ph type="title"/>
          </p:nvPr>
        </p:nvSpPr>
        <p:spPr/>
        <p:txBody>
          <a:bodyPr/>
          <a:lstStyle/>
          <a:p>
            <a:r>
              <a:rPr lang="en-US" dirty="0"/>
              <a:t>Salvation Is Guaranteed!</a:t>
            </a:r>
          </a:p>
        </p:txBody>
      </p:sp>
      <p:sp>
        <p:nvSpPr>
          <p:cNvPr id="3" name="Content Placeholder 2">
            <a:extLst>
              <a:ext uri="{FF2B5EF4-FFF2-40B4-BE49-F238E27FC236}">
                <a16:creationId xmlns:a16="http://schemas.microsoft.com/office/drawing/2014/main" id="{4647EBF5-430E-4C51-A361-56BA4E28881B}"/>
              </a:ext>
            </a:extLst>
          </p:cNvPr>
          <p:cNvSpPr>
            <a:spLocks noGrp="1"/>
          </p:cNvSpPr>
          <p:nvPr>
            <p:ph idx="1"/>
          </p:nvPr>
        </p:nvSpPr>
        <p:spPr/>
        <p:txBody>
          <a:bodyPr/>
          <a:lstStyle/>
          <a:p>
            <a:r>
              <a:rPr lang="en-US" dirty="0"/>
              <a:t> Foundation: Christ’s Atonement</a:t>
            </a:r>
          </a:p>
          <a:p>
            <a:r>
              <a:rPr lang="en-US" dirty="0"/>
              <a:t> Result #1: No Accusation</a:t>
            </a:r>
          </a:p>
          <a:p>
            <a:r>
              <a:rPr lang="en-US" dirty="0"/>
              <a:t> Result #2: No Condemnation</a:t>
            </a:r>
          </a:p>
          <a:p>
            <a:r>
              <a:rPr lang="en-US" dirty="0"/>
              <a:t> Result #3: No Separation</a:t>
            </a:r>
          </a:p>
        </p:txBody>
      </p:sp>
    </p:spTree>
    <p:extLst>
      <p:ext uri="{BB962C8B-B14F-4D97-AF65-F5344CB8AC3E}">
        <p14:creationId xmlns:p14="http://schemas.microsoft.com/office/powerpoint/2010/main" val="1008496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D402-0FE5-4E41-8B33-E3C9F62F6E0E}"/>
              </a:ext>
            </a:extLst>
          </p:cNvPr>
          <p:cNvSpPr>
            <a:spLocks noGrp="1"/>
          </p:cNvSpPr>
          <p:nvPr>
            <p:ph type="title"/>
          </p:nvPr>
        </p:nvSpPr>
        <p:spPr/>
        <p:txBody>
          <a:bodyPr/>
          <a:lstStyle/>
          <a:p>
            <a:r>
              <a:rPr lang="en-US" dirty="0"/>
              <a:t>Foundation: Christ’s Atonement</a:t>
            </a:r>
          </a:p>
        </p:txBody>
      </p:sp>
      <p:sp>
        <p:nvSpPr>
          <p:cNvPr id="3" name="Content Placeholder 2">
            <a:extLst>
              <a:ext uri="{FF2B5EF4-FFF2-40B4-BE49-F238E27FC236}">
                <a16:creationId xmlns:a16="http://schemas.microsoft.com/office/drawing/2014/main" id="{A370632B-8B1D-46C2-9C54-417D6F6FEF35}"/>
              </a:ext>
            </a:extLst>
          </p:cNvPr>
          <p:cNvSpPr>
            <a:spLocks noGrp="1"/>
          </p:cNvSpPr>
          <p:nvPr>
            <p:ph idx="1"/>
          </p:nvPr>
        </p:nvSpPr>
        <p:spPr/>
        <p:txBody>
          <a:bodyPr/>
          <a:lstStyle/>
          <a:p>
            <a:r>
              <a:rPr lang="en-US" dirty="0"/>
              <a:t> Sovereignly Given By The Father</a:t>
            </a:r>
          </a:p>
          <a:p>
            <a:r>
              <a:rPr lang="en-US" dirty="0"/>
              <a:t> Christ Died For Us “All”</a:t>
            </a:r>
          </a:p>
          <a:p>
            <a:r>
              <a:rPr lang="en-US" dirty="0"/>
              <a:t> Forgive Us All Things – Past, Present, and Future</a:t>
            </a:r>
          </a:p>
          <a:p>
            <a:r>
              <a:rPr lang="en-US" dirty="0"/>
              <a:t> Sanctification and Providence</a:t>
            </a:r>
          </a:p>
        </p:txBody>
      </p:sp>
    </p:spTree>
    <p:extLst>
      <p:ext uri="{BB962C8B-B14F-4D97-AF65-F5344CB8AC3E}">
        <p14:creationId xmlns:p14="http://schemas.microsoft.com/office/powerpoint/2010/main" val="119423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F80B69-CB28-4260-9CC4-FC542498C1DB}"/>
              </a:ext>
            </a:extLst>
          </p:cNvPr>
          <p:cNvSpPr>
            <a:spLocks noGrp="1"/>
          </p:cNvSpPr>
          <p:nvPr>
            <p:ph idx="1"/>
          </p:nvPr>
        </p:nvSpPr>
        <p:spPr/>
        <p:txBody>
          <a:bodyPr/>
          <a:lstStyle/>
          <a:p>
            <a:r>
              <a:rPr lang="en-US" dirty="0"/>
              <a:t> And when you, who were dead in your trespasses and the uncircumcision of your flesh, God made alive together with Him, having forgiven us all our trespasses.</a:t>
            </a:r>
          </a:p>
          <a:p>
            <a:pPr marL="457200" lvl="1" indent="0">
              <a:buNone/>
            </a:pPr>
            <a:r>
              <a:rPr lang="en-US" dirty="0"/>
              <a:t>-Colossians 2:13</a:t>
            </a:r>
          </a:p>
        </p:txBody>
      </p:sp>
    </p:spTree>
    <p:extLst>
      <p:ext uri="{BB962C8B-B14F-4D97-AF65-F5344CB8AC3E}">
        <p14:creationId xmlns:p14="http://schemas.microsoft.com/office/powerpoint/2010/main" val="2380916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2D121-D67A-40CA-9DB7-E1A7C5452042}"/>
              </a:ext>
            </a:extLst>
          </p:cNvPr>
          <p:cNvSpPr>
            <a:spLocks noGrp="1"/>
          </p:cNvSpPr>
          <p:nvPr>
            <p:ph idx="1"/>
          </p:nvPr>
        </p:nvSpPr>
        <p:spPr/>
        <p:txBody>
          <a:bodyPr/>
          <a:lstStyle/>
          <a:p>
            <a:r>
              <a:rPr lang="en-US" dirty="0"/>
              <a:t> I am sure of this, that he who began a good work in you will bring it to completion at the day of Jesus Christ.</a:t>
            </a:r>
          </a:p>
          <a:p>
            <a:pPr marL="0" indent="0">
              <a:buNone/>
            </a:pPr>
            <a:r>
              <a:rPr lang="en-US" dirty="0"/>
              <a:t>	-Philippians 1:6</a:t>
            </a:r>
          </a:p>
        </p:txBody>
      </p:sp>
    </p:spTree>
    <p:extLst>
      <p:ext uri="{BB962C8B-B14F-4D97-AF65-F5344CB8AC3E}">
        <p14:creationId xmlns:p14="http://schemas.microsoft.com/office/powerpoint/2010/main" val="2615480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F74B3-7850-4D51-A54A-F852AC8F19FF}"/>
              </a:ext>
            </a:extLst>
          </p:cNvPr>
          <p:cNvSpPr>
            <a:spLocks noGrp="1"/>
          </p:cNvSpPr>
          <p:nvPr>
            <p:ph idx="1"/>
          </p:nvPr>
        </p:nvSpPr>
        <p:spPr/>
        <p:txBody>
          <a:bodyPr/>
          <a:lstStyle/>
          <a:p>
            <a:r>
              <a:rPr lang="en-US" dirty="0"/>
              <a:t> “Forgiveness of sins will never be taken back. If you’ve been born again, you can’t be unborn.”</a:t>
            </a:r>
          </a:p>
          <a:p>
            <a:pPr marL="0" indent="0">
              <a:buNone/>
            </a:pPr>
            <a:r>
              <a:rPr lang="en-US" dirty="0"/>
              <a:t>	-</a:t>
            </a:r>
            <a:r>
              <a:rPr lang="en-US" dirty="0" err="1"/>
              <a:t>Medders</a:t>
            </a:r>
            <a:endParaRPr lang="en-US" dirty="0"/>
          </a:p>
          <a:p>
            <a:pPr marL="0" indent="0">
              <a:buNone/>
            </a:pPr>
            <a:endParaRPr lang="en-US" dirty="0"/>
          </a:p>
          <a:p>
            <a:r>
              <a:rPr lang="en-US" dirty="0"/>
              <a:t> “We persevere in grace because God perseveres in his love toward us.”</a:t>
            </a:r>
          </a:p>
          <a:p>
            <a:pPr marL="0" indent="0">
              <a:buNone/>
            </a:pPr>
            <a:r>
              <a:rPr lang="en-US" dirty="0"/>
              <a:t>	-Sproul</a:t>
            </a:r>
          </a:p>
        </p:txBody>
      </p:sp>
    </p:spTree>
    <p:extLst>
      <p:ext uri="{BB962C8B-B14F-4D97-AF65-F5344CB8AC3E}">
        <p14:creationId xmlns:p14="http://schemas.microsoft.com/office/powerpoint/2010/main" val="1331174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1">
      <a:dk1>
        <a:srgbClr val="FFFFFF"/>
      </a:dk1>
      <a:lt1>
        <a:sysClr val="window" lastClr="FFFFFF"/>
      </a:lt1>
      <a:dk2>
        <a:srgbClr val="FFFFFF"/>
      </a:dk2>
      <a:lt2>
        <a:srgbClr val="FFFFFF"/>
      </a:lt2>
      <a:accent1>
        <a:srgbClr val="FF0000"/>
      </a:accent1>
      <a:accent2>
        <a:srgbClr val="FFC000"/>
      </a:accent2>
      <a:accent3>
        <a:srgbClr val="A5A5A5"/>
      </a:accent3>
      <a:accent4>
        <a:srgbClr val="00B0F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48311F1-D9CE-4D4D-9BB3-E6C90B32B0D5}" vid="{D8C6173E-34B6-4317-B391-A613E9A6A2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Doctrines of Grace</Template>
  <TotalTime>2784</TotalTime>
  <Words>1343</Words>
  <Application>Microsoft Office PowerPoint</Application>
  <PresentationFormat>Widescreen</PresentationFormat>
  <Paragraphs>149</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Franklin Gothic Medium</vt:lpstr>
      <vt:lpstr>Lucida Handwriting</vt:lpstr>
      <vt:lpstr>Office Theme</vt:lpstr>
      <vt:lpstr>Perseverance of the Saints</vt:lpstr>
      <vt:lpstr>The Doctrines of Grace</vt:lpstr>
      <vt:lpstr>PowerPoint Presentation</vt:lpstr>
      <vt:lpstr>Eternal Security or Perseverance of the Saints?</vt:lpstr>
      <vt:lpstr>Salvation Is Guaranteed!</vt:lpstr>
      <vt:lpstr>Foundation: Christ’s Atonement</vt:lpstr>
      <vt:lpstr>PowerPoint Presentation</vt:lpstr>
      <vt:lpstr>PowerPoint Presentation</vt:lpstr>
      <vt:lpstr>PowerPoint Presentation</vt:lpstr>
      <vt:lpstr>Result #1: No Accusation</vt:lpstr>
      <vt:lpstr>PowerPoint Presentation</vt:lpstr>
      <vt:lpstr>PowerPoint Presentation</vt:lpstr>
      <vt:lpstr>Result #2: No Condemnation</vt:lpstr>
      <vt:lpstr>PowerPoint Presentation</vt:lpstr>
      <vt:lpstr>PowerPoint Presentation</vt:lpstr>
      <vt:lpstr>Result #3: No Separation</vt:lpstr>
      <vt:lpstr>PowerPoint Presentation</vt:lpstr>
      <vt:lpstr>PowerPoint Presentation</vt:lpstr>
      <vt:lpstr>Application #1: Beyond Panic or Pride</vt:lpstr>
      <vt:lpstr>Application #2: Confidence Not Complacency</vt:lpstr>
      <vt:lpstr>PowerPoint Presentation</vt:lpstr>
      <vt:lpstr>Give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Perseverance of the Saints</dc:title>
  <dc:creator>Ian</dc:creator>
  <cp:lastModifiedBy>Ian</cp:lastModifiedBy>
  <cp:revision>17</cp:revision>
  <dcterms:created xsi:type="dcterms:W3CDTF">2021-11-19T00:44:14Z</dcterms:created>
  <dcterms:modified xsi:type="dcterms:W3CDTF">2021-11-20T23:08:24Z</dcterms:modified>
</cp:coreProperties>
</file>