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39" r:id="rId2"/>
    <p:sldId id="543" r:id="rId3"/>
    <p:sldId id="555" r:id="rId4"/>
    <p:sldId id="556" r:id="rId5"/>
    <p:sldId id="557" r:id="rId6"/>
    <p:sldId id="554" r:id="rId7"/>
    <p:sldId id="561" r:id="rId8"/>
    <p:sldId id="560" r:id="rId9"/>
    <p:sldId id="549" r:id="rId10"/>
    <p:sldId id="5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uke 5:12-16">
            <a:extLst>
              <a:ext uri="{FF2B5EF4-FFF2-40B4-BE49-F238E27FC236}">
                <a16:creationId xmlns:a16="http://schemas.microsoft.com/office/drawing/2014/main" id="{28784F33-755E-4194-A3EC-F2BF42300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8" r="-2" b="-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8D19F83-35EB-4604-A59A-D45D685F8033}"/>
              </a:ext>
            </a:extLst>
          </p:cNvPr>
          <p:cNvSpPr txBox="1"/>
          <p:nvPr/>
        </p:nvSpPr>
        <p:spPr>
          <a:xfrm>
            <a:off x="457199" y="4267200"/>
            <a:ext cx="8229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Georgia" panose="02040502050405020303" pitchFamily="18" charset="0"/>
              </a:rPr>
              <a:t>“</a:t>
            </a:r>
            <a:r>
              <a:rPr lang="en-US" sz="3200" b="1" dirty="0">
                <a:latin typeface="Georgia" panose="02040502050405020303" pitchFamily="18" charset="0"/>
              </a:rPr>
              <a:t>Be Careful </a:t>
            </a:r>
            <a:r>
              <a:rPr lang="en-US" sz="3200" b="1" dirty="0" err="1">
                <a:latin typeface="Georgia" panose="02040502050405020303" pitchFamily="18" charset="0"/>
              </a:rPr>
              <a:t>WhoYou</a:t>
            </a:r>
            <a:r>
              <a:rPr lang="en-US" sz="3200" b="1" dirty="0">
                <a:latin typeface="Georgia" panose="02040502050405020303" pitchFamily="18" charset="0"/>
              </a:rPr>
              <a:t> Follow</a:t>
            </a:r>
            <a:r>
              <a:rPr lang="en-US" sz="3600" b="1" dirty="0">
                <a:latin typeface="Georgia" panose="02040502050405020303" pitchFamily="18" charset="0"/>
              </a:rPr>
              <a:t>”</a:t>
            </a:r>
          </a:p>
          <a:p>
            <a:pPr algn="ctr"/>
            <a:r>
              <a:rPr lang="en-US" sz="3200" b="1" dirty="0">
                <a:latin typeface="Georgia" panose="02040502050405020303" pitchFamily="18" charset="0"/>
              </a:rPr>
              <a:t>Luke 6:39-45</a:t>
            </a:r>
          </a:p>
        </p:txBody>
      </p:sp>
    </p:spTree>
    <p:extLst>
      <p:ext uri="{BB962C8B-B14F-4D97-AF65-F5344CB8AC3E}">
        <p14:creationId xmlns:p14="http://schemas.microsoft.com/office/powerpoint/2010/main" val="312345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“Be Careful Who You Follow”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6:39-45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63953" y="1752600"/>
            <a:ext cx="804469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Four Characteristics of False Teachers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b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200" b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They Are Hypocrites,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Vss. 41-42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C0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are s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elf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deceived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believing their self righteous state. No one who thinks he’s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righteous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can help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sinner.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Are Evil,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Vss. 43-45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C0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are without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piety.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They can only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produce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what is their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nature,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Matt. 12:33-34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0506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“Be Careful Who You Follow”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6:39-45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42107" y="1447800"/>
            <a:ext cx="7962900" cy="5393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Intro: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We’ve learned that in our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relationships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 others,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judgments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sometimes necessary.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0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dealing with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issues of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immorality,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there is no such thing as remaining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neutral.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do so is always to side with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evil.</a:t>
            </a:r>
            <a:endParaRPr lang="en-US" sz="1200" i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0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mark of a true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disciple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Jesus is one who: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1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Embraces what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world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despises,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2.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Resists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what the world Cherishes, and,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3.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Loves those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world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casts aside.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disciple travels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different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path than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world.</a:t>
            </a:r>
          </a:p>
        </p:txBody>
      </p:sp>
    </p:spTree>
    <p:extLst>
      <p:ext uri="{BB962C8B-B14F-4D97-AF65-F5344CB8AC3E}">
        <p14:creationId xmlns:p14="http://schemas.microsoft.com/office/powerpoint/2010/main" val="243959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“Be Careful Who You Follow”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6:39-45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42107" y="1447800"/>
            <a:ext cx="79629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true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disciple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one who: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Is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overwhelmed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 his own sense of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sin,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800" i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One who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loves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his enemies with a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supernatural love,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One who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submits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lordship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Jesus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Christ.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i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556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“Be Careful Who You Follow”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6:39-45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42107" y="1447800"/>
            <a:ext cx="79629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Four Discerning Questions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200" b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Does the teacher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teach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scripture?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He should draw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from the text,  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not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text to support his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conclusions.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200" i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they use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scripture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appropriately?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Berean.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Check out what is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said.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200" i="1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Does he give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whole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council of God?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sermons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just topical?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200" i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do 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students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look like?</a:t>
            </a:r>
          </a:p>
          <a:p>
            <a:pPr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they Biblically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solid, or judgmental?</a:t>
            </a:r>
          </a:p>
        </p:txBody>
      </p:sp>
    </p:spTree>
    <p:extLst>
      <p:ext uri="{BB962C8B-B14F-4D97-AF65-F5344CB8AC3E}">
        <p14:creationId xmlns:p14="http://schemas.microsoft.com/office/powerpoint/2010/main" val="2562397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“Be Careful Who You Follow”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6:39-45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47032" y="1600200"/>
            <a:ext cx="8044693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Four Characteristics of False Teachers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b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200" b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Are Blind Guides,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 39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C0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Being blind is used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metaphorically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the Bible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not having any spiritual sight or insight.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They Are Worldly,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 40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C0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teach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worldly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principals, &amp; philosophies,         and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produce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worldly students.</a:t>
            </a:r>
          </a:p>
        </p:txBody>
      </p:sp>
    </p:spTree>
    <p:extLst>
      <p:ext uri="{BB962C8B-B14F-4D97-AF65-F5344CB8AC3E}">
        <p14:creationId xmlns:p14="http://schemas.microsoft.com/office/powerpoint/2010/main" val="2816082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in on religious pictures">
            <a:extLst>
              <a:ext uri="{FF2B5EF4-FFF2-40B4-BE49-F238E27FC236}">
                <a16:creationId xmlns:a16="http://schemas.microsoft.com/office/drawing/2014/main" id="{5CF9611E-540B-4837-8609-0B82C87C8A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" r="2" b="7028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32009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“Be Careful Who You Follow”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6:39-45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547032" y="1600200"/>
            <a:ext cx="8044693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Four Characteristics of False Teachers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b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200" b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Are Blind Guides,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 39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C0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Being blind is used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metaphorically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the Bible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not having any spiritual sight or insight.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They Are Worldly,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 40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C0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teach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worldly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principals, &amp; philosophies,         and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produce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worldly students.</a:t>
            </a:r>
          </a:p>
        </p:txBody>
      </p:sp>
    </p:spTree>
    <p:extLst>
      <p:ext uri="{BB962C8B-B14F-4D97-AF65-F5344CB8AC3E}">
        <p14:creationId xmlns:p14="http://schemas.microsoft.com/office/powerpoint/2010/main" val="1854070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“Be Careful Who You Follow”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6:39-45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63953" y="1752600"/>
            <a:ext cx="804469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Four Characteristics of False Teachers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b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200" b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They Are Hypocrites,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Vss. 41-42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C0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are s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elf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deceived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believing their self righteous state. No one who thinks he’s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righteous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can help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sinner.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Are Evil,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Vss. 43-45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C0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are without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piety.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They can only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produce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what is their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nature,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Matt. 12:33-34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3518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142713" y="-1142284"/>
            <a:ext cx="6858000" cy="9143425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1733" y="0"/>
            <a:ext cx="6803134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125298" y="-161647"/>
            <a:ext cx="4894564" cy="914516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Luke 6:39-42 - The Speck in Your Brother's Eye | Redeeming God">
            <a:extLst>
              <a:ext uri="{FF2B5EF4-FFF2-40B4-BE49-F238E27FC236}">
                <a16:creationId xmlns:a16="http://schemas.microsoft.com/office/drawing/2014/main" id="{B6EE5410-91B7-42C0-A963-969FFDCA24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97976" y="457200"/>
            <a:ext cx="4948047" cy="594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4461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561</Words>
  <Application>Microsoft Office PowerPoint</Application>
  <PresentationFormat>On-screen Show (4:3)</PresentationFormat>
  <Paragraphs>94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20</cp:revision>
  <dcterms:created xsi:type="dcterms:W3CDTF">2021-01-29T17:24:21Z</dcterms:created>
  <dcterms:modified xsi:type="dcterms:W3CDTF">2021-01-29T22:37:08Z</dcterms:modified>
</cp:coreProperties>
</file>