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547" r:id="rId2"/>
    <p:sldId id="553" r:id="rId3"/>
    <p:sldId id="554" r:id="rId4"/>
    <p:sldId id="538" r:id="rId5"/>
    <p:sldId id="548" r:id="rId6"/>
    <p:sldId id="555" r:id="rId7"/>
    <p:sldId id="54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3553"/>
    <a:srgbClr val="0099CC"/>
    <a:srgbClr val="00CCFF"/>
    <a:srgbClr val="F84108"/>
    <a:srgbClr val="99CCFF"/>
    <a:srgbClr val="A50021"/>
    <a:srgbClr val="9933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7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5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5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8BEC1-AC9D-4F67-BEE0-9907CE19D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" r="-1" b="-1"/>
          <a:stretch/>
        </p:blipFill>
        <p:spPr>
          <a:xfrm>
            <a:off x="321733" y="228600"/>
            <a:ext cx="11548534" cy="6214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442ED9-070D-414C-9284-D62EB9C103AE}"/>
              </a:ext>
            </a:extLst>
          </p:cNvPr>
          <p:cNvSpPr txBox="1"/>
          <p:nvPr/>
        </p:nvSpPr>
        <p:spPr>
          <a:xfrm>
            <a:off x="1524000" y="3581400"/>
            <a:ext cx="929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Unity at All Costs</a:t>
            </a:r>
          </a:p>
          <a:p>
            <a:pPr algn="ctr"/>
            <a:r>
              <a:rPr lang="en-US" sz="4000" b="1" dirty="0">
                <a:latin typeface="Century" panose="02040604050505020304" pitchFamily="18" charset="0"/>
              </a:rPr>
              <a:t>“Putting Others First”</a:t>
            </a:r>
          </a:p>
          <a:p>
            <a:pPr algn="ctr"/>
            <a:endParaRPr lang="en-US" sz="1400" b="1" dirty="0">
              <a:latin typeface="Georgia" panose="02040502050405020303" pitchFamily="18" charset="0"/>
            </a:endParaRPr>
          </a:p>
          <a:p>
            <a:pPr algn="ctr"/>
            <a:r>
              <a:rPr lang="en-US" sz="4000" b="1" dirty="0">
                <a:latin typeface="Century" panose="02040604050505020304" pitchFamily="18" charset="0"/>
              </a:rPr>
              <a:t>Philippians 2:3-8</a:t>
            </a:r>
          </a:p>
        </p:txBody>
      </p:sp>
    </p:spTree>
    <p:extLst>
      <p:ext uri="{BB962C8B-B14F-4D97-AF65-F5344CB8AC3E}">
        <p14:creationId xmlns:p14="http://schemas.microsoft.com/office/powerpoint/2010/main" val="2715322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75D1F-E979-47A2-8BE4-ED51E678BEA4}"/>
              </a:ext>
            </a:extLst>
          </p:cNvPr>
          <p:cNvSpPr txBox="1"/>
          <p:nvPr/>
        </p:nvSpPr>
        <p:spPr>
          <a:xfrm>
            <a:off x="1143000" y="381000"/>
            <a:ext cx="967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Unity at All Costs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“Putting Others First”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Philippians 2:3-8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0ED7E-EF42-410D-9496-EE871AA87CB2}"/>
              </a:ext>
            </a:extLst>
          </p:cNvPr>
          <p:cNvSpPr txBox="1"/>
          <p:nvPr/>
        </p:nvSpPr>
        <p:spPr>
          <a:xfrm>
            <a:off x="1257300" y="1661060"/>
            <a:ext cx="9677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 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pursuit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Unity we saw that that we had the necessary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resources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available as Christ followers: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We are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united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with Christ,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We experience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comfort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God’s love,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We have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companionship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Holy Spirit,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4.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We enjoy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compassion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Christ.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Unity does not mean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uniformity.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1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75D1F-E979-47A2-8BE4-ED51E678BEA4}"/>
              </a:ext>
            </a:extLst>
          </p:cNvPr>
          <p:cNvSpPr txBox="1"/>
          <p:nvPr/>
        </p:nvSpPr>
        <p:spPr>
          <a:xfrm>
            <a:off x="1143000" y="381000"/>
            <a:ext cx="967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Unity at All Costs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“Putting Others First”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Philippians 2:3-8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0ED7E-EF42-410D-9496-EE871AA87CB2}"/>
              </a:ext>
            </a:extLst>
          </p:cNvPr>
          <p:cNvSpPr txBox="1"/>
          <p:nvPr/>
        </p:nvSpPr>
        <p:spPr>
          <a:xfrm>
            <a:off x="1143000" y="1905000"/>
            <a:ext cx="9677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</a:p>
          <a:p>
            <a:endParaRPr lang="en-US" sz="28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When we are walking in unity with each other we are: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Like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minded,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Showing the same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love, 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Being “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one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souled”,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4.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Intent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on one purpose.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Phil. 1:27</a:t>
            </a:r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5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75D1F-E979-47A2-8BE4-ED51E678BEA4}"/>
              </a:ext>
            </a:extLst>
          </p:cNvPr>
          <p:cNvSpPr txBox="1"/>
          <p:nvPr/>
        </p:nvSpPr>
        <p:spPr>
          <a:xfrm>
            <a:off x="1143000" y="381000"/>
            <a:ext cx="967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Unity at All Costs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“Putting Others First”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Philippians 2:3-8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0ED7E-EF42-410D-9496-EE871AA87CB2}"/>
              </a:ext>
            </a:extLst>
          </p:cNvPr>
          <p:cNvSpPr txBox="1"/>
          <p:nvPr/>
        </p:nvSpPr>
        <p:spPr>
          <a:xfrm>
            <a:off x="1257300" y="1828800"/>
            <a:ext cx="9677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Get The Right Perspective On Others</a:t>
            </a:r>
          </a:p>
          <a:p>
            <a:endParaRPr lang="en-US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We can not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maintain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 attitude of self- importance if we are to consider others more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significant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than ourselves.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Selfish ambition promotes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partisanship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division.</a:t>
            </a: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4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is another way to look at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Matt. 22:39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We are to make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welfare,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joy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others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 focus of our interest,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strategy,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and work. 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Humility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is the key to viewing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others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as more significant than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ourselves.</a:t>
            </a:r>
          </a:p>
        </p:txBody>
      </p:sp>
    </p:spTree>
    <p:extLst>
      <p:ext uri="{BB962C8B-B14F-4D97-AF65-F5344CB8AC3E}">
        <p14:creationId xmlns:p14="http://schemas.microsoft.com/office/powerpoint/2010/main" val="371350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75D1F-E979-47A2-8BE4-ED51E678BEA4}"/>
              </a:ext>
            </a:extLst>
          </p:cNvPr>
          <p:cNvSpPr txBox="1"/>
          <p:nvPr/>
        </p:nvSpPr>
        <p:spPr>
          <a:xfrm>
            <a:off x="1143000" y="381000"/>
            <a:ext cx="967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Unity at All Costs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“Putting Others First”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Philippians 2:3-8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0ED7E-EF42-410D-9496-EE871AA87CB2}"/>
              </a:ext>
            </a:extLst>
          </p:cNvPr>
          <p:cNvSpPr txBox="1"/>
          <p:nvPr/>
        </p:nvSpPr>
        <p:spPr>
          <a:xfrm>
            <a:off x="1257300" y="1752600"/>
            <a:ext cx="967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Follow Christ’s Example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A.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One of Humility: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humility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Christ was obedient to the Father unto death.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Humility means a deep sense of one’s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moral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littleness.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It is in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humility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that we approach the cross: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For 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salvation,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Our continued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forgiveness,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Our continual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sanctification.</a:t>
            </a:r>
          </a:p>
        </p:txBody>
      </p:sp>
    </p:spTree>
    <p:extLst>
      <p:ext uri="{BB962C8B-B14F-4D97-AF65-F5344CB8AC3E}">
        <p14:creationId xmlns:p14="http://schemas.microsoft.com/office/powerpoint/2010/main" val="397320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75D1F-E979-47A2-8BE4-ED51E678BEA4}"/>
              </a:ext>
            </a:extLst>
          </p:cNvPr>
          <p:cNvSpPr txBox="1"/>
          <p:nvPr/>
        </p:nvSpPr>
        <p:spPr>
          <a:xfrm>
            <a:off x="1143000" y="381000"/>
            <a:ext cx="967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Unity at All Costs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“Putting Others First”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Philippians 2:3-8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0ED7E-EF42-410D-9496-EE871AA87CB2}"/>
              </a:ext>
            </a:extLst>
          </p:cNvPr>
          <p:cNvSpPr txBox="1"/>
          <p:nvPr/>
        </p:nvSpPr>
        <p:spPr>
          <a:xfrm>
            <a:off x="1257300" y="1752600"/>
            <a:ext cx="9677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Follow Christ’s Example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A.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A  life of Humility:</a:t>
            </a:r>
          </a:p>
          <a:p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 His sacrifice Christ counted us greater than Himself, </a:t>
            </a: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Lk. 22:27.</a:t>
            </a:r>
          </a:p>
          <a:p>
            <a:endParaRPr lang="en-US" sz="1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B.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Having the Mind of Christ: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attitude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towards others is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reflect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that of Christ’s.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result of having a Christ- like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attitude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is 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emptying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self of all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entitlements,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producing a heart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servanthood,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8</a:t>
            </a:r>
          </a:p>
        </p:txBody>
      </p:sp>
    </p:spTree>
    <p:extLst>
      <p:ext uri="{BB962C8B-B14F-4D97-AF65-F5344CB8AC3E}">
        <p14:creationId xmlns:p14="http://schemas.microsoft.com/office/powerpoint/2010/main" val="354906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75D1F-E979-47A2-8BE4-ED51E678BEA4}"/>
              </a:ext>
            </a:extLst>
          </p:cNvPr>
          <p:cNvSpPr txBox="1"/>
          <p:nvPr/>
        </p:nvSpPr>
        <p:spPr>
          <a:xfrm>
            <a:off x="1143000" y="381000"/>
            <a:ext cx="967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Unity at All Costs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“Putting Others First”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Philippians 2:3-8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0ED7E-EF42-410D-9496-EE871AA87CB2}"/>
              </a:ext>
            </a:extLst>
          </p:cNvPr>
          <p:cNvSpPr txBox="1"/>
          <p:nvPr/>
        </p:nvSpPr>
        <p:spPr>
          <a:xfrm>
            <a:off x="1257300" y="1752600"/>
            <a:ext cx="9677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III.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4 Examples of the Mind of Christ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Jesus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: 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emptied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Himself of His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entitlements,</a:t>
            </a:r>
          </a:p>
          <a:p>
            <a:endParaRPr lang="en-US" sz="10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Paul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: 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died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self daily to serve the church,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 17-18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Timothy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: Was genuinely concerned for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welfare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church,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19-22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4.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Epaphroditus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: His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interests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was on the hearts of the church,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25-30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8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10786</TotalTime>
  <Words>480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Georgia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57</cp:revision>
  <dcterms:created xsi:type="dcterms:W3CDTF">2020-07-11T02:51:15Z</dcterms:created>
  <dcterms:modified xsi:type="dcterms:W3CDTF">2020-07-26T02:01:17Z</dcterms:modified>
</cp:coreProperties>
</file>