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46" r:id="rId2"/>
    <p:sldId id="547" r:id="rId3"/>
    <p:sldId id="548" r:id="rId4"/>
    <p:sldId id="554" r:id="rId5"/>
    <p:sldId id="549" r:id="rId6"/>
    <p:sldId id="55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roverbs Sermon Series | Saanichton Bible Fellowship">
            <a:extLst>
              <a:ext uri="{FF2B5EF4-FFF2-40B4-BE49-F238E27FC236}">
                <a16:creationId xmlns:a16="http://schemas.microsoft.com/office/drawing/2014/main" id="{25AF198E-469A-485A-9555-B4A75A81E6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70" r="17761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830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A8A71E-9A43-4E90-B79E-44A33C3700CF}"/>
              </a:ext>
            </a:extLst>
          </p:cNvPr>
          <p:cNvSpPr txBox="1"/>
          <p:nvPr/>
        </p:nvSpPr>
        <p:spPr>
          <a:xfrm>
            <a:off x="685800" y="304800"/>
            <a:ext cx="7924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“Watching What We Say”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Proverbs 21:23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5BF073-3328-4A30-8CD5-433BF396687A}"/>
              </a:ext>
            </a:extLst>
          </p:cNvPr>
          <p:cNvSpPr txBox="1"/>
          <p:nvPr/>
        </p:nvSpPr>
        <p:spPr>
          <a:xfrm>
            <a:off x="685800" y="1447800"/>
            <a:ext cx="79248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 proverb is not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promise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that which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guarantees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outcome of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issue.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 is a simple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moral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statement that teach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fundamental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realities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life.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They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designed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make men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contemplate;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fear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God;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Proverbs 1:7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Living by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wisdom,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Proverbs 9:10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purpose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proverbs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to give us short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instructions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living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effective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life on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earth,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Proverbs 1:4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7447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A8A71E-9A43-4E90-B79E-44A33C3700CF}"/>
              </a:ext>
            </a:extLst>
          </p:cNvPr>
          <p:cNvSpPr txBox="1"/>
          <p:nvPr/>
        </p:nvSpPr>
        <p:spPr>
          <a:xfrm>
            <a:off x="685800" y="304800"/>
            <a:ext cx="7924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“Watching What We Say”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Proverbs 21:23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5BF073-3328-4A30-8CD5-433BF396687A}"/>
              </a:ext>
            </a:extLst>
          </p:cNvPr>
          <p:cNvSpPr txBox="1"/>
          <p:nvPr/>
        </p:nvSpPr>
        <p:spPr>
          <a:xfrm>
            <a:off x="685800" y="14478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Three Things To Avoid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Lie: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When we lie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distance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ourselves from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Lord.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we tell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truth,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are acting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accord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character,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Prov. 12:22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Gossip: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 gossip is one who breaks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confidence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another,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Prov. 26:28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gossip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three people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slain;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speaker,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spoken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one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spoken of.</a:t>
            </a:r>
          </a:p>
        </p:txBody>
      </p:sp>
    </p:spTree>
    <p:extLst>
      <p:ext uri="{BB962C8B-B14F-4D97-AF65-F5344CB8AC3E}">
        <p14:creationId xmlns:p14="http://schemas.microsoft.com/office/powerpoint/2010/main" val="610201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A8A71E-9A43-4E90-B79E-44A33C3700CF}"/>
              </a:ext>
            </a:extLst>
          </p:cNvPr>
          <p:cNvSpPr txBox="1"/>
          <p:nvPr/>
        </p:nvSpPr>
        <p:spPr>
          <a:xfrm>
            <a:off x="685800" y="304800"/>
            <a:ext cx="7924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“Watching What We Say”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Proverbs 21:23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5BF073-3328-4A30-8CD5-433BF396687A}"/>
              </a:ext>
            </a:extLst>
          </p:cNvPr>
          <p:cNvSpPr txBox="1"/>
          <p:nvPr/>
        </p:nvSpPr>
        <p:spPr>
          <a:xfrm>
            <a:off x="685800" y="14478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Three Things To Avoid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Flattery: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It is designed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manipulate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people. It is simply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fancy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dishonesty.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can see a person’s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through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words,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 6:45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Additional Proverbs: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10:32, 18:13, 12:18, 26:18-19, 10:19.</a:t>
            </a:r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38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A8A71E-9A43-4E90-B79E-44A33C3700CF}"/>
              </a:ext>
            </a:extLst>
          </p:cNvPr>
          <p:cNvSpPr txBox="1"/>
          <p:nvPr/>
        </p:nvSpPr>
        <p:spPr>
          <a:xfrm>
            <a:off x="685800" y="304800"/>
            <a:ext cx="7924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“Watching What We Say”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Proverbs 21:23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5BF073-3328-4A30-8CD5-433BF396687A}"/>
              </a:ext>
            </a:extLst>
          </p:cNvPr>
          <p:cNvSpPr txBox="1"/>
          <p:nvPr/>
        </p:nvSpPr>
        <p:spPr>
          <a:xfrm>
            <a:off x="685800" y="1447800"/>
            <a:ext cx="7924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Good Things to Say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 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Give Wise Counsel: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Prov. 15:2,7</a:t>
            </a:r>
          </a:p>
          <a:p>
            <a:endParaRPr lang="en-US" sz="12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It may involve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correction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rebuke,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Prov. 15:31-32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wisest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counsel is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share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your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faith,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Prov. 11:30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words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should point people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Jesus.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What better counsel than to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share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Jesus Christ?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 Encourage: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Prov. 15:23, 30; 16:4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Encouragement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empowers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people. It can help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lift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 burden that one is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carrying.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Encouragement must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sincere;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it can not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flattery.</a:t>
            </a:r>
          </a:p>
        </p:txBody>
      </p:sp>
    </p:spTree>
    <p:extLst>
      <p:ext uri="{BB962C8B-B14F-4D97-AF65-F5344CB8AC3E}">
        <p14:creationId xmlns:p14="http://schemas.microsoft.com/office/powerpoint/2010/main" val="567988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0A8A71E-9A43-4E90-B79E-44A33C3700CF}"/>
              </a:ext>
            </a:extLst>
          </p:cNvPr>
          <p:cNvSpPr txBox="1"/>
          <p:nvPr/>
        </p:nvSpPr>
        <p:spPr>
          <a:xfrm>
            <a:off x="685800" y="304800"/>
            <a:ext cx="7924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“Watching What We Say”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Proverbs 21:23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5BF073-3328-4A30-8CD5-433BF396687A}"/>
              </a:ext>
            </a:extLst>
          </p:cNvPr>
          <p:cNvSpPr txBox="1"/>
          <p:nvPr/>
        </p:nvSpPr>
        <p:spPr>
          <a:xfrm>
            <a:off x="685800" y="1447800"/>
            <a:ext cx="7924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Good Things to Say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Practice Silence: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Prov. 17:27-28; 13:3; </a:t>
            </a:r>
            <a:r>
              <a:rPr lang="en-US" sz="2800" dirty="0" err="1">
                <a:solidFill>
                  <a:srgbClr val="C00000"/>
                </a:solidFill>
                <a:latin typeface="Georgia" panose="02040502050405020303" pitchFamily="18" charset="0"/>
              </a:rPr>
              <a:t>Ecc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. 5:1-2</a:t>
            </a:r>
          </a:p>
          <a:p>
            <a:endParaRPr lang="en-US" sz="14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must learn to use our words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sparingly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carefully.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Silence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one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deepest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disciplines of the Spirit. It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destroys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issue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self-justification.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fruits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silence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allows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 to be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justifier.</a:t>
            </a:r>
          </a:p>
        </p:txBody>
      </p:sp>
    </p:spTree>
    <p:extLst>
      <p:ext uri="{BB962C8B-B14F-4D97-AF65-F5344CB8AC3E}">
        <p14:creationId xmlns:p14="http://schemas.microsoft.com/office/powerpoint/2010/main" val="1932245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9366</TotalTime>
  <Words>407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136</cp:revision>
  <dcterms:created xsi:type="dcterms:W3CDTF">2021-01-29T17:24:21Z</dcterms:created>
  <dcterms:modified xsi:type="dcterms:W3CDTF">2021-06-24T16:06:24Z</dcterms:modified>
</cp:coreProperties>
</file>