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6"/>
  </p:notesMasterIdLst>
  <p:sldIdLst>
    <p:sldId id="256" r:id="rId2"/>
    <p:sldId id="268" r:id="rId3"/>
    <p:sldId id="265" r:id="rId4"/>
    <p:sldId id="266" r:id="rId5"/>
    <p:sldId id="267" r:id="rId6"/>
    <p:sldId id="278" r:id="rId7"/>
    <p:sldId id="264" r:id="rId8"/>
    <p:sldId id="257" r:id="rId9"/>
    <p:sldId id="261" r:id="rId10"/>
    <p:sldId id="274" r:id="rId11"/>
    <p:sldId id="272" r:id="rId12"/>
    <p:sldId id="273" r:id="rId13"/>
    <p:sldId id="258" r:id="rId14"/>
    <p:sldId id="262" r:id="rId15"/>
    <p:sldId id="269" r:id="rId16"/>
    <p:sldId id="276" r:id="rId17"/>
    <p:sldId id="279" r:id="rId18"/>
    <p:sldId id="259" r:id="rId19"/>
    <p:sldId id="263" r:id="rId20"/>
    <p:sldId id="271" r:id="rId21"/>
    <p:sldId id="270" r:id="rId22"/>
    <p:sldId id="275" r:id="rId23"/>
    <p:sldId id="277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8FF0C-47C0-4578-9171-AAAED8FFABDC}" v="25" dt="2023-12-23T23:18:55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784" autoAdjust="0"/>
  </p:normalViewPr>
  <p:slideViewPr>
    <p:cSldViewPr snapToGrid="0">
      <p:cViewPr varScale="1">
        <p:scale>
          <a:sx n="41" d="100"/>
          <a:sy n="41" d="100"/>
        </p:scale>
        <p:origin x="90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Ross" userId="b8c820857ccdcb8b" providerId="LiveId" clId="{1F28FF0C-47C0-4578-9171-AAAED8FFABDC}"/>
    <pc:docChg chg="undo custSel addSld modSld">
      <pc:chgData name="Ian Ross" userId="b8c820857ccdcb8b" providerId="LiveId" clId="{1F28FF0C-47C0-4578-9171-AAAED8FFABDC}" dt="2023-12-23T23:24:38.958" v="4395" actId="20577"/>
      <pc:docMkLst>
        <pc:docMk/>
      </pc:docMkLst>
      <pc:sldChg chg="addSp delSp modSp mod modClrScheme chgLayout modNotesTx">
        <pc:chgData name="Ian Ross" userId="b8c820857ccdcb8b" providerId="LiveId" clId="{1F28FF0C-47C0-4578-9171-AAAED8FFABDC}" dt="2023-12-23T22:49:01.408" v="2644" actId="20577"/>
        <pc:sldMkLst>
          <pc:docMk/>
          <pc:sldMk cId="191253690" sldId="256"/>
        </pc:sldMkLst>
        <pc:spChg chg="mod">
          <ac:chgData name="Ian Ross" userId="b8c820857ccdcb8b" providerId="LiveId" clId="{1F28FF0C-47C0-4578-9171-AAAED8FFABDC}" dt="2023-12-22T23:00:41.170" v="102" actId="26606"/>
          <ac:spMkLst>
            <pc:docMk/>
            <pc:sldMk cId="191253690" sldId="256"/>
            <ac:spMk id="2" creationId="{29224527-7B48-4854-9A60-7F914C873BE2}"/>
          </ac:spMkLst>
        </pc:spChg>
        <pc:picChg chg="add del">
          <ac:chgData name="Ian Ross" userId="b8c820857ccdcb8b" providerId="LiveId" clId="{1F28FF0C-47C0-4578-9171-AAAED8FFABDC}" dt="2023-12-22T22:58:36.938" v="92" actId="26606"/>
          <ac:picMkLst>
            <pc:docMk/>
            <pc:sldMk cId="191253690" sldId="256"/>
            <ac:picMk id="4" creationId="{2BB354CF-D86D-6F33-3C53-6255E013F33E}"/>
          </ac:picMkLst>
        </pc:picChg>
        <pc:picChg chg="add del">
          <ac:chgData name="Ian Ross" userId="b8c820857ccdcb8b" providerId="LiveId" clId="{1F28FF0C-47C0-4578-9171-AAAED8FFABDC}" dt="2023-12-22T22:58:57.781" v="94" actId="26606"/>
          <ac:picMkLst>
            <pc:docMk/>
            <pc:sldMk cId="191253690" sldId="256"/>
            <ac:picMk id="5" creationId="{2BB354CF-D86D-6F33-3C53-6255E013F33E}"/>
          </ac:picMkLst>
        </pc:picChg>
        <pc:picChg chg="add del mod">
          <ac:chgData name="Ian Ross" userId="b8c820857ccdcb8b" providerId="LiveId" clId="{1F28FF0C-47C0-4578-9171-AAAED8FFABDC}" dt="2023-12-22T23:00:41.170" v="102" actId="26606"/>
          <ac:picMkLst>
            <pc:docMk/>
            <pc:sldMk cId="191253690" sldId="256"/>
            <ac:picMk id="6" creationId="{2BB354CF-D86D-6F33-3C53-6255E013F33E}"/>
          </ac:picMkLst>
        </pc:picChg>
      </pc:sldChg>
      <pc:sldChg chg="delSp modSp mod modNotesTx">
        <pc:chgData name="Ian Ross" userId="b8c820857ccdcb8b" providerId="LiveId" clId="{1F28FF0C-47C0-4578-9171-AAAED8FFABDC}" dt="2023-12-23T23:01:56.063" v="3363" actId="20577"/>
        <pc:sldMkLst>
          <pc:docMk/>
          <pc:sldMk cId="2915900343" sldId="257"/>
        </pc:sldMkLst>
        <pc:spChg chg="mod">
          <ac:chgData name="Ian Ross" userId="b8c820857ccdcb8b" providerId="LiveId" clId="{1F28FF0C-47C0-4578-9171-AAAED8FFABDC}" dt="2023-12-22T23:31:44.703" v="471" actId="20577"/>
          <ac:spMkLst>
            <pc:docMk/>
            <pc:sldMk cId="2915900343" sldId="257"/>
            <ac:spMk id="2" creationId="{632849E9-F30C-7CF8-EC11-C5AB62AE9229}"/>
          </ac:spMkLst>
        </pc:spChg>
        <pc:spChg chg="del">
          <ac:chgData name="Ian Ross" userId="b8c820857ccdcb8b" providerId="LiveId" clId="{1F28FF0C-47C0-4578-9171-AAAED8FFABDC}" dt="2023-12-22T22:44:46.101" v="55" actId="21"/>
          <ac:spMkLst>
            <pc:docMk/>
            <pc:sldMk cId="2915900343" sldId="257"/>
            <ac:spMk id="3" creationId="{435938C3-BB1E-F0C4-E0E9-719191714CF4}"/>
          </ac:spMkLst>
        </pc:spChg>
        <pc:spChg chg="del">
          <ac:chgData name="Ian Ross" userId="b8c820857ccdcb8b" providerId="LiveId" clId="{1F28FF0C-47C0-4578-9171-AAAED8FFABDC}" dt="2023-12-22T22:44:42.678" v="54" actId="21"/>
          <ac:spMkLst>
            <pc:docMk/>
            <pc:sldMk cId="2915900343" sldId="257"/>
            <ac:spMk id="8" creationId="{2D7D56E7-7C17-05FE-1D9F-71C95AFF2703}"/>
          </ac:spMkLst>
        </pc:spChg>
        <pc:spChg chg="del">
          <ac:chgData name="Ian Ross" userId="b8c820857ccdcb8b" providerId="LiveId" clId="{1F28FF0C-47C0-4578-9171-AAAED8FFABDC}" dt="2023-12-22T22:40:11.301" v="53" actId="21"/>
          <ac:spMkLst>
            <pc:docMk/>
            <pc:sldMk cId="2915900343" sldId="257"/>
            <ac:spMk id="9" creationId="{A1852094-407E-794B-BEFA-92FD6A3616C1}"/>
          </ac:spMkLst>
        </pc:spChg>
      </pc:sldChg>
      <pc:sldChg chg="delSp modSp mod modNotesTx">
        <pc:chgData name="Ian Ross" userId="b8c820857ccdcb8b" providerId="LiveId" clId="{1F28FF0C-47C0-4578-9171-AAAED8FFABDC}" dt="2023-12-23T23:09:42.267" v="3907" actId="20577"/>
        <pc:sldMkLst>
          <pc:docMk/>
          <pc:sldMk cId="300997138" sldId="258"/>
        </pc:sldMkLst>
        <pc:spChg chg="mod">
          <ac:chgData name="Ian Ross" userId="b8c820857ccdcb8b" providerId="LiveId" clId="{1F28FF0C-47C0-4578-9171-AAAED8FFABDC}" dt="2023-12-22T23:09:07.418" v="408" actId="20577"/>
          <ac:spMkLst>
            <pc:docMk/>
            <pc:sldMk cId="300997138" sldId="258"/>
            <ac:spMk id="2" creationId="{BD105F1C-3C02-351B-CF35-C6704FC862AA}"/>
          </ac:spMkLst>
        </pc:spChg>
        <pc:spChg chg="del">
          <ac:chgData name="Ian Ross" userId="b8c820857ccdcb8b" providerId="LiveId" clId="{1F28FF0C-47C0-4578-9171-AAAED8FFABDC}" dt="2023-12-22T23:08:30.066" v="356" actId="21"/>
          <ac:spMkLst>
            <pc:docMk/>
            <pc:sldMk cId="300997138" sldId="258"/>
            <ac:spMk id="3" creationId="{C4645E9C-BF63-BCB8-4263-6EE497130DB6}"/>
          </ac:spMkLst>
        </pc:spChg>
        <pc:spChg chg="del">
          <ac:chgData name="Ian Ross" userId="b8c820857ccdcb8b" providerId="LiveId" clId="{1F28FF0C-47C0-4578-9171-AAAED8FFABDC}" dt="2023-12-22T23:08:26.631" v="355" actId="21"/>
          <ac:spMkLst>
            <pc:docMk/>
            <pc:sldMk cId="300997138" sldId="258"/>
            <ac:spMk id="4" creationId="{F98FE328-B8B2-F40B-EB23-F22CA3E09C27}"/>
          </ac:spMkLst>
        </pc:spChg>
        <pc:spChg chg="del">
          <ac:chgData name="Ian Ross" userId="b8c820857ccdcb8b" providerId="LiveId" clId="{1F28FF0C-47C0-4578-9171-AAAED8FFABDC}" dt="2023-12-22T23:08:20.796" v="354" actId="21"/>
          <ac:spMkLst>
            <pc:docMk/>
            <pc:sldMk cId="300997138" sldId="258"/>
            <ac:spMk id="5" creationId="{5F37150F-B1D7-03D1-53F8-AD0DAF791D81}"/>
          </ac:spMkLst>
        </pc:spChg>
      </pc:sldChg>
      <pc:sldChg chg="delSp modSp mod">
        <pc:chgData name="Ian Ross" userId="b8c820857ccdcb8b" providerId="LiveId" clId="{1F28FF0C-47C0-4578-9171-AAAED8FFABDC}" dt="2023-12-22T23:17:41.737" v="465" actId="20577"/>
        <pc:sldMkLst>
          <pc:docMk/>
          <pc:sldMk cId="4209327618" sldId="259"/>
        </pc:sldMkLst>
        <pc:spChg chg="mod">
          <ac:chgData name="Ian Ross" userId="b8c820857ccdcb8b" providerId="LiveId" clId="{1F28FF0C-47C0-4578-9171-AAAED8FFABDC}" dt="2023-12-22T23:17:41.737" v="465" actId="20577"/>
          <ac:spMkLst>
            <pc:docMk/>
            <pc:sldMk cId="4209327618" sldId="259"/>
            <ac:spMk id="2" creationId="{E07C055A-A13E-C201-2D17-642EB89274E0}"/>
          </ac:spMkLst>
        </pc:spChg>
        <pc:spChg chg="del">
          <ac:chgData name="Ian Ross" userId="b8c820857ccdcb8b" providerId="LiveId" clId="{1F28FF0C-47C0-4578-9171-AAAED8FFABDC}" dt="2023-12-22T23:09:56.092" v="411" actId="21"/>
          <ac:spMkLst>
            <pc:docMk/>
            <pc:sldMk cId="4209327618" sldId="259"/>
            <ac:spMk id="3" creationId="{7CD2E8E1-50F4-BAD6-64FA-21824E4F01F1}"/>
          </ac:spMkLst>
        </pc:spChg>
        <pc:spChg chg="del">
          <ac:chgData name="Ian Ross" userId="b8c820857ccdcb8b" providerId="LiveId" clId="{1F28FF0C-47C0-4578-9171-AAAED8FFABDC}" dt="2023-12-22T23:09:53.511" v="410" actId="21"/>
          <ac:spMkLst>
            <pc:docMk/>
            <pc:sldMk cId="4209327618" sldId="259"/>
            <ac:spMk id="4" creationId="{B51EDCC9-4D11-E6A2-1D58-461BF662D710}"/>
          </ac:spMkLst>
        </pc:spChg>
        <pc:spChg chg="del">
          <ac:chgData name="Ian Ross" userId="b8c820857ccdcb8b" providerId="LiveId" clId="{1F28FF0C-47C0-4578-9171-AAAED8FFABDC}" dt="2023-12-22T23:09:50.878" v="409" actId="21"/>
          <ac:spMkLst>
            <pc:docMk/>
            <pc:sldMk cId="4209327618" sldId="259"/>
            <ac:spMk id="5" creationId="{FAA959A2-508C-9BA7-3417-48485520F2DC}"/>
          </ac:spMkLst>
        </pc:spChg>
      </pc:sldChg>
      <pc:sldChg chg="addSp delSp modSp mod modMedia modClrScheme delAnim chgLayout modNotesTx">
        <pc:chgData name="Ian Ross" userId="b8c820857ccdcb8b" providerId="LiveId" clId="{1F28FF0C-47C0-4578-9171-AAAED8FFABDC}" dt="2023-12-23T20:50:55.487" v="2387" actId="26606"/>
        <pc:sldMkLst>
          <pc:docMk/>
          <pc:sldMk cId="2043073587" sldId="260"/>
        </pc:sldMkLst>
        <pc:spChg chg="mod">
          <ac:chgData name="Ian Ross" userId="b8c820857ccdcb8b" providerId="LiveId" clId="{1F28FF0C-47C0-4578-9171-AAAED8FFABDC}" dt="2023-12-23T20:50:55.487" v="2387" actId="26606"/>
          <ac:spMkLst>
            <pc:docMk/>
            <pc:sldMk cId="2043073587" sldId="260"/>
            <ac:spMk id="2" creationId="{645DDEEC-CE89-7197-0506-87382D20136A}"/>
          </ac:spMkLst>
        </pc:spChg>
        <pc:spChg chg="mod">
          <ac:chgData name="Ian Ross" userId="b8c820857ccdcb8b" providerId="LiveId" clId="{1F28FF0C-47C0-4578-9171-AAAED8FFABDC}" dt="2023-12-23T20:50:55.487" v="2387" actId="26606"/>
          <ac:spMkLst>
            <pc:docMk/>
            <pc:sldMk cId="2043073587" sldId="260"/>
            <ac:spMk id="3" creationId="{9FCDE27F-E73B-F9F5-37E6-816CCE1B91D3}"/>
          </ac:spMkLst>
        </pc:spChg>
        <pc:spChg chg="del">
          <ac:chgData name="Ian Ross" userId="b8c820857ccdcb8b" providerId="LiveId" clId="{1F28FF0C-47C0-4578-9171-AAAED8FFABDC}" dt="2023-12-22T23:40:18.904" v="595" actId="21"/>
          <ac:spMkLst>
            <pc:docMk/>
            <pc:sldMk cId="2043073587" sldId="260"/>
            <ac:spMk id="4" creationId="{4C533402-9DEE-79BF-0AE5-0391ACDDE66C}"/>
          </ac:spMkLst>
        </pc:spChg>
        <pc:spChg chg="del">
          <ac:chgData name="Ian Ross" userId="b8c820857ccdcb8b" providerId="LiveId" clId="{1F28FF0C-47C0-4578-9171-AAAED8FFABDC}" dt="2023-12-22T23:40:16.317" v="594" actId="21"/>
          <ac:spMkLst>
            <pc:docMk/>
            <pc:sldMk cId="2043073587" sldId="260"/>
            <ac:spMk id="5" creationId="{856C93FE-2A84-95C9-FCF9-7D0AFB6A5D21}"/>
          </ac:spMkLst>
        </pc:spChg>
        <pc:picChg chg="add del mod">
          <ac:chgData name="Ian Ross" userId="b8c820857ccdcb8b" providerId="LiveId" clId="{1F28FF0C-47C0-4578-9171-AAAED8FFABDC}" dt="2023-12-23T20:50:55.487" v="2387" actId="26606"/>
          <ac:picMkLst>
            <pc:docMk/>
            <pc:sldMk cId="2043073587" sldId="260"/>
            <ac:picMk id="6" creationId="{38318F7E-B021-D061-C3D8-B6CA9AEFC443}"/>
          </ac:picMkLst>
        </pc:picChg>
      </pc:sldChg>
      <pc:sldChg chg="modSp mod modNotesTx">
        <pc:chgData name="Ian Ross" userId="b8c820857ccdcb8b" providerId="LiveId" clId="{1F28FF0C-47C0-4578-9171-AAAED8FFABDC}" dt="2023-12-23T23:06:11.524" v="3553" actId="20577"/>
        <pc:sldMkLst>
          <pc:docMk/>
          <pc:sldMk cId="3354604602" sldId="261"/>
        </pc:sldMkLst>
        <pc:spChg chg="mod">
          <ac:chgData name="Ian Ross" userId="b8c820857ccdcb8b" providerId="LiveId" clId="{1F28FF0C-47C0-4578-9171-AAAED8FFABDC}" dt="2023-12-23T23:02:55.167" v="3382" actId="207"/>
          <ac:spMkLst>
            <pc:docMk/>
            <pc:sldMk cId="3354604602" sldId="261"/>
            <ac:spMk id="6" creationId="{98E1971E-D65A-FECE-BA11-9C17CD0127D5}"/>
          </ac:spMkLst>
        </pc:spChg>
      </pc:sldChg>
      <pc:sldChg chg="modSp mod modNotesTx">
        <pc:chgData name="Ian Ross" userId="b8c820857ccdcb8b" providerId="LiveId" clId="{1F28FF0C-47C0-4578-9171-AAAED8FFABDC}" dt="2023-12-23T23:16:56.849" v="4103" actId="20577"/>
        <pc:sldMkLst>
          <pc:docMk/>
          <pc:sldMk cId="1283231107" sldId="262"/>
        </pc:sldMkLst>
        <pc:spChg chg="mod">
          <ac:chgData name="Ian Ross" userId="b8c820857ccdcb8b" providerId="LiveId" clId="{1F28FF0C-47C0-4578-9171-AAAED8FFABDC}" dt="2023-12-22T23:36:31.299" v="551" actId="255"/>
          <ac:spMkLst>
            <pc:docMk/>
            <pc:sldMk cId="1283231107" sldId="262"/>
            <ac:spMk id="6" creationId="{282E2D25-0E38-A724-D850-DB845EF50B1F}"/>
          </ac:spMkLst>
        </pc:spChg>
      </pc:sldChg>
      <pc:sldChg chg="modSp mod modNotesTx">
        <pc:chgData name="Ian Ross" userId="b8c820857ccdcb8b" providerId="LiveId" clId="{1F28FF0C-47C0-4578-9171-AAAED8FFABDC}" dt="2023-12-23T17:54:23.742" v="2006" actId="207"/>
        <pc:sldMkLst>
          <pc:docMk/>
          <pc:sldMk cId="4089005419" sldId="263"/>
        </pc:sldMkLst>
        <pc:spChg chg="mod">
          <ac:chgData name="Ian Ross" userId="b8c820857ccdcb8b" providerId="LiveId" clId="{1F28FF0C-47C0-4578-9171-AAAED8FFABDC}" dt="2023-12-23T17:54:23.742" v="2006" actId="207"/>
          <ac:spMkLst>
            <pc:docMk/>
            <pc:sldMk cId="4089005419" sldId="263"/>
            <ac:spMk id="6" creationId="{C10120D1-F2B6-F0E2-B1F4-395D905F7A37}"/>
          </ac:spMkLst>
        </pc:spChg>
      </pc:sldChg>
      <pc:sldChg chg="delSp modSp mod modNotesTx">
        <pc:chgData name="Ian Ross" userId="b8c820857ccdcb8b" providerId="LiveId" clId="{1F28FF0C-47C0-4578-9171-AAAED8FFABDC}" dt="2023-12-23T23:01:15.209" v="3269" actId="20577"/>
        <pc:sldMkLst>
          <pc:docMk/>
          <pc:sldMk cId="1594860302" sldId="264"/>
        </pc:sldMkLst>
        <pc:spChg chg="mod">
          <ac:chgData name="Ian Ross" userId="b8c820857ccdcb8b" providerId="LiveId" clId="{1F28FF0C-47C0-4578-9171-AAAED8FFABDC}" dt="2023-12-21T22:02:22.192" v="52" actId="1076"/>
          <ac:spMkLst>
            <pc:docMk/>
            <pc:sldMk cId="1594860302" sldId="264"/>
            <ac:spMk id="7" creationId="{5CB48DC0-A174-3214-A16F-EDDA3D064C33}"/>
          </ac:spMkLst>
        </pc:spChg>
        <pc:spChg chg="del">
          <ac:chgData name="Ian Ross" userId="b8c820857ccdcb8b" providerId="LiveId" clId="{1F28FF0C-47C0-4578-9171-AAAED8FFABDC}" dt="2023-12-21T22:01:39.273" v="12" actId="21"/>
          <ac:spMkLst>
            <pc:docMk/>
            <pc:sldMk cId="1594860302" sldId="264"/>
            <ac:spMk id="8" creationId="{EA10A169-82E4-42F0-B5EF-DA62ECDF66D9}"/>
          </ac:spMkLst>
        </pc:spChg>
      </pc:sldChg>
      <pc:sldChg chg="addSp delSp modSp new mod modClrScheme chgLayout modNotesTx">
        <pc:chgData name="Ian Ross" userId="b8c820857ccdcb8b" providerId="LiveId" clId="{1F28FF0C-47C0-4578-9171-AAAED8FFABDC}" dt="2023-12-23T22:50:58.291" v="2836" actId="20577"/>
        <pc:sldMkLst>
          <pc:docMk/>
          <pc:sldMk cId="3242203918" sldId="265"/>
        </pc:sldMkLst>
        <pc:spChg chg="del">
          <ac:chgData name="Ian Ross" userId="b8c820857ccdcb8b" providerId="LiveId" clId="{1F28FF0C-47C0-4578-9171-AAAED8FFABDC}" dt="2023-12-21T22:01:14.550" v="11" actId="700"/>
          <ac:spMkLst>
            <pc:docMk/>
            <pc:sldMk cId="3242203918" sldId="265"/>
            <ac:spMk id="2" creationId="{DD91FF60-D04B-FFA2-7C20-47ABA00D10BA}"/>
          </ac:spMkLst>
        </pc:spChg>
        <pc:spChg chg="del">
          <ac:chgData name="Ian Ross" userId="b8c820857ccdcb8b" providerId="LiveId" clId="{1F28FF0C-47C0-4578-9171-AAAED8FFABDC}" dt="2023-12-21T22:01:14.550" v="11" actId="700"/>
          <ac:spMkLst>
            <pc:docMk/>
            <pc:sldMk cId="3242203918" sldId="265"/>
            <ac:spMk id="3" creationId="{1D5863D8-E9E7-6877-A6C5-0ABCEBD404E8}"/>
          </ac:spMkLst>
        </pc:spChg>
        <pc:picChg chg="add mod">
          <ac:chgData name="Ian Ross" userId="b8c820857ccdcb8b" providerId="LiveId" clId="{1F28FF0C-47C0-4578-9171-AAAED8FFABDC}" dt="2023-12-22T22:51:26.687" v="67" actId="26606"/>
          <ac:picMkLst>
            <pc:docMk/>
            <pc:sldMk cId="3242203918" sldId="265"/>
            <ac:picMk id="5" creationId="{29B32EF2-7673-E9A5-DF8F-5CC3BF54273E}"/>
          </ac:picMkLst>
        </pc:picChg>
      </pc:sldChg>
      <pc:sldChg chg="addSp modSp new mod modClrScheme chgLayout modNotesTx">
        <pc:chgData name="Ian Ross" userId="b8c820857ccdcb8b" providerId="LiveId" clId="{1F28FF0C-47C0-4578-9171-AAAED8FFABDC}" dt="2023-12-23T22:51:21.160" v="2866" actId="20577"/>
        <pc:sldMkLst>
          <pc:docMk/>
          <pc:sldMk cId="402890022" sldId="266"/>
        </pc:sldMkLst>
        <pc:picChg chg="add mod">
          <ac:chgData name="Ian Ross" userId="b8c820857ccdcb8b" providerId="LiveId" clId="{1F28FF0C-47C0-4578-9171-AAAED8FFABDC}" dt="2023-12-22T22:53:12.500" v="72" actId="26606"/>
          <ac:picMkLst>
            <pc:docMk/>
            <pc:sldMk cId="402890022" sldId="266"/>
            <ac:picMk id="3" creationId="{BB67A813-4DE6-693D-4F78-31D2A10E6EE7}"/>
          </ac:picMkLst>
        </pc:picChg>
      </pc:sldChg>
      <pc:sldChg chg="addSp delSp modSp new mod setBg modClrScheme chgLayout modNotesTx">
        <pc:chgData name="Ian Ross" userId="b8c820857ccdcb8b" providerId="LiveId" clId="{1F28FF0C-47C0-4578-9171-AAAED8FFABDC}" dt="2023-12-23T22:55:56.592" v="2940" actId="20577"/>
        <pc:sldMkLst>
          <pc:docMk/>
          <pc:sldMk cId="3910128197" sldId="267"/>
        </pc:sldMkLst>
        <pc:spChg chg="del">
          <ac:chgData name="Ian Ross" userId="b8c820857ccdcb8b" providerId="LiveId" clId="{1F28FF0C-47C0-4578-9171-AAAED8FFABDC}" dt="2023-12-22T22:54:40.159" v="74" actId="700"/>
          <ac:spMkLst>
            <pc:docMk/>
            <pc:sldMk cId="3910128197" sldId="267"/>
            <ac:spMk id="2" creationId="{E6359A99-0B9E-A7B1-158B-DF8C759ED2EA}"/>
          </ac:spMkLst>
        </pc:spChg>
        <pc:spChg chg="del">
          <ac:chgData name="Ian Ross" userId="b8c820857ccdcb8b" providerId="LiveId" clId="{1F28FF0C-47C0-4578-9171-AAAED8FFABDC}" dt="2023-12-22T22:54:40.159" v="74" actId="700"/>
          <ac:spMkLst>
            <pc:docMk/>
            <pc:sldMk cId="3910128197" sldId="267"/>
            <ac:spMk id="3" creationId="{676CF921-169C-2263-3BAC-D6263DE1C7DE}"/>
          </ac:spMkLst>
        </pc:spChg>
        <pc:picChg chg="add mod">
          <ac:chgData name="Ian Ross" userId="b8c820857ccdcb8b" providerId="LiveId" clId="{1F28FF0C-47C0-4578-9171-AAAED8FFABDC}" dt="2023-12-22T22:55:25.570" v="77" actId="962"/>
          <ac:picMkLst>
            <pc:docMk/>
            <pc:sldMk cId="3910128197" sldId="267"/>
            <ac:picMk id="5" creationId="{B61EF0AA-AA91-FB16-23D6-2056356E8442}"/>
          </ac:picMkLst>
        </pc:picChg>
      </pc:sldChg>
      <pc:sldChg chg="addSp delSp modSp new mod modNotesTx">
        <pc:chgData name="Ian Ross" userId="b8c820857ccdcb8b" providerId="LiveId" clId="{1F28FF0C-47C0-4578-9171-AAAED8FFABDC}" dt="2023-12-23T22:50:07.284" v="2761" actId="20577"/>
        <pc:sldMkLst>
          <pc:docMk/>
          <pc:sldMk cId="1681909027" sldId="268"/>
        </pc:sldMkLst>
        <pc:spChg chg="add del">
          <ac:chgData name="Ian Ross" userId="b8c820857ccdcb8b" providerId="LiveId" clId="{1F28FF0C-47C0-4578-9171-AAAED8FFABDC}" dt="2023-12-22T22:57:10.986" v="89" actId="26606"/>
          <ac:spMkLst>
            <pc:docMk/>
            <pc:sldMk cId="1681909027" sldId="268"/>
            <ac:spMk id="2" creationId="{1172F543-9F46-6070-65FE-76BBFB376E3B}"/>
          </ac:spMkLst>
        </pc:spChg>
        <pc:spChg chg="del">
          <ac:chgData name="Ian Ross" userId="b8c820857ccdcb8b" providerId="LiveId" clId="{1F28FF0C-47C0-4578-9171-AAAED8FFABDC}" dt="2023-12-22T22:56:53.425" v="80" actId="931"/>
          <ac:spMkLst>
            <pc:docMk/>
            <pc:sldMk cId="1681909027" sldId="268"/>
            <ac:spMk id="3" creationId="{E179B5A8-8527-A24D-EAE6-5207A8D5882D}"/>
          </ac:spMkLst>
        </pc:spChg>
        <pc:picChg chg="add mod">
          <ac:chgData name="Ian Ross" userId="b8c820857ccdcb8b" providerId="LiveId" clId="{1F28FF0C-47C0-4578-9171-AAAED8FFABDC}" dt="2023-12-22T22:57:37.117" v="90" actId="26606"/>
          <ac:picMkLst>
            <pc:docMk/>
            <pc:sldMk cId="1681909027" sldId="268"/>
            <ac:picMk id="5" creationId="{F0D49FD0-CC19-C159-076C-4E4034E513AC}"/>
          </ac:picMkLst>
        </pc:picChg>
      </pc:sldChg>
      <pc:sldChg chg="modSp new mod modNotesTx">
        <pc:chgData name="Ian Ross" userId="b8c820857ccdcb8b" providerId="LiveId" clId="{1F28FF0C-47C0-4578-9171-AAAED8FFABDC}" dt="2023-12-23T23:17:08.825" v="4123" actId="20577"/>
        <pc:sldMkLst>
          <pc:docMk/>
          <pc:sldMk cId="2649381996" sldId="269"/>
        </pc:sldMkLst>
        <pc:spChg chg="mod">
          <ac:chgData name="Ian Ross" userId="b8c820857ccdcb8b" providerId="LiveId" clId="{1F28FF0C-47C0-4578-9171-AAAED8FFABDC}" dt="2023-12-23T23:10:48.264" v="3908" actId="207"/>
          <ac:spMkLst>
            <pc:docMk/>
            <pc:sldMk cId="2649381996" sldId="269"/>
            <ac:spMk id="2" creationId="{08940EE1-0D51-6556-4400-8602FEC912C6}"/>
          </ac:spMkLst>
        </pc:spChg>
      </pc:sldChg>
      <pc:sldChg chg="addSp delSp modSp new mod modClrScheme chgLayout modNotesTx">
        <pc:chgData name="Ian Ross" userId="b8c820857ccdcb8b" providerId="LiveId" clId="{1F28FF0C-47C0-4578-9171-AAAED8FFABDC}" dt="2023-12-23T23:22:52.360" v="4335" actId="20577"/>
        <pc:sldMkLst>
          <pc:docMk/>
          <pc:sldMk cId="284658377" sldId="270"/>
        </pc:sldMkLst>
        <pc:spChg chg="del">
          <ac:chgData name="Ian Ross" userId="b8c820857ccdcb8b" providerId="LiveId" clId="{1F28FF0C-47C0-4578-9171-AAAED8FFABDC}" dt="2023-12-22T23:55:40.856" v="721" actId="700"/>
          <ac:spMkLst>
            <pc:docMk/>
            <pc:sldMk cId="284658377" sldId="270"/>
            <ac:spMk id="2" creationId="{D012A03B-6E25-AF31-AEB5-2F0B0E6AE29F}"/>
          </ac:spMkLst>
        </pc:spChg>
        <pc:picChg chg="add mod">
          <ac:chgData name="Ian Ross" userId="b8c820857ccdcb8b" providerId="LiveId" clId="{1F28FF0C-47C0-4578-9171-AAAED8FFABDC}" dt="2023-12-22T23:56:01.976" v="725" actId="26606"/>
          <ac:picMkLst>
            <pc:docMk/>
            <pc:sldMk cId="284658377" sldId="270"/>
            <ac:picMk id="4" creationId="{ACF524BD-A8EF-F208-24A5-944A8D8DBD7E}"/>
          </ac:picMkLst>
        </pc:picChg>
      </pc:sldChg>
      <pc:sldChg chg="addSp delSp modSp new mod chgLayout">
        <pc:chgData name="Ian Ross" userId="b8c820857ccdcb8b" providerId="LiveId" clId="{1F28FF0C-47C0-4578-9171-AAAED8FFABDC}" dt="2023-12-23T17:50:33.129" v="1931" actId="207"/>
        <pc:sldMkLst>
          <pc:docMk/>
          <pc:sldMk cId="2793122771" sldId="271"/>
        </pc:sldMkLst>
        <pc:spChg chg="del">
          <ac:chgData name="Ian Ross" userId="b8c820857ccdcb8b" providerId="LiveId" clId="{1F28FF0C-47C0-4578-9171-AAAED8FFABDC}" dt="2023-12-22T23:57:00" v="727" actId="700"/>
          <ac:spMkLst>
            <pc:docMk/>
            <pc:sldMk cId="2793122771" sldId="271"/>
            <ac:spMk id="2" creationId="{6FB3FF44-B5F5-C214-A687-4FD6C3812990}"/>
          </ac:spMkLst>
        </pc:spChg>
        <pc:spChg chg="add mod ord">
          <ac:chgData name="Ian Ross" userId="b8c820857ccdcb8b" providerId="LiveId" clId="{1F28FF0C-47C0-4578-9171-AAAED8FFABDC}" dt="2023-12-23T17:50:33.129" v="1931" actId="207"/>
          <ac:spMkLst>
            <pc:docMk/>
            <pc:sldMk cId="2793122771" sldId="271"/>
            <ac:spMk id="3" creationId="{4DEC0CF3-F77D-05B9-7872-90612EB2D70A}"/>
          </ac:spMkLst>
        </pc:spChg>
      </pc:sldChg>
      <pc:sldChg chg="modSp new mod modNotesTx">
        <pc:chgData name="Ian Ross" userId="b8c820857ccdcb8b" providerId="LiveId" clId="{1F28FF0C-47C0-4578-9171-AAAED8FFABDC}" dt="2023-12-23T23:07:46.249" v="3662" actId="20577"/>
        <pc:sldMkLst>
          <pc:docMk/>
          <pc:sldMk cId="82968031" sldId="272"/>
        </pc:sldMkLst>
        <pc:spChg chg="mod">
          <ac:chgData name="Ian Ross" userId="b8c820857ccdcb8b" providerId="LiveId" clId="{1F28FF0C-47C0-4578-9171-AAAED8FFABDC}" dt="2023-12-23T00:55:06.904" v="907" actId="20577"/>
          <ac:spMkLst>
            <pc:docMk/>
            <pc:sldMk cId="82968031" sldId="272"/>
            <ac:spMk id="2" creationId="{D4835E72-B2B3-C7EC-951C-3781FA558194}"/>
          </ac:spMkLst>
        </pc:spChg>
      </pc:sldChg>
      <pc:sldChg chg="addSp delSp modSp new mod modClrScheme chgLayout modNotesTx">
        <pc:chgData name="Ian Ross" userId="b8c820857ccdcb8b" providerId="LiveId" clId="{1F28FF0C-47C0-4578-9171-AAAED8FFABDC}" dt="2023-12-23T23:09:07.725" v="3848" actId="20577"/>
        <pc:sldMkLst>
          <pc:docMk/>
          <pc:sldMk cId="3991004463" sldId="273"/>
        </pc:sldMkLst>
        <pc:spChg chg="del mod ord">
          <ac:chgData name="Ian Ross" userId="b8c820857ccdcb8b" providerId="LiveId" clId="{1F28FF0C-47C0-4578-9171-AAAED8FFABDC}" dt="2023-12-23T00:55:29.369" v="909" actId="700"/>
          <ac:spMkLst>
            <pc:docMk/>
            <pc:sldMk cId="3991004463" sldId="273"/>
            <ac:spMk id="2" creationId="{F4EDB2B4-459B-D5CA-320A-F6E8A816E36E}"/>
          </ac:spMkLst>
        </pc:spChg>
        <pc:spChg chg="add mod ord">
          <ac:chgData name="Ian Ross" userId="b8c820857ccdcb8b" providerId="LiveId" clId="{1F28FF0C-47C0-4578-9171-AAAED8FFABDC}" dt="2023-12-23T00:56:40.892" v="931" actId="20577"/>
          <ac:spMkLst>
            <pc:docMk/>
            <pc:sldMk cId="3991004463" sldId="273"/>
            <ac:spMk id="3" creationId="{B3FD094B-57F1-C536-ECA5-EDF5BE7A991A}"/>
          </ac:spMkLst>
        </pc:spChg>
        <pc:spChg chg="add mod ord">
          <ac:chgData name="Ian Ross" userId="b8c820857ccdcb8b" providerId="LiveId" clId="{1F28FF0C-47C0-4578-9171-AAAED8FFABDC}" dt="2023-12-23T00:59:28.673" v="1075" actId="20577"/>
          <ac:spMkLst>
            <pc:docMk/>
            <pc:sldMk cId="3991004463" sldId="273"/>
            <ac:spMk id="4" creationId="{7C4FAF67-83EC-DF02-AF06-A32679827CF0}"/>
          </ac:spMkLst>
        </pc:spChg>
        <pc:spChg chg="add mod">
          <ac:chgData name="Ian Ross" userId="b8c820857ccdcb8b" providerId="LiveId" clId="{1F28FF0C-47C0-4578-9171-AAAED8FFABDC}" dt="2023-12-23T01:12:03.801" v="1180" actId="20577"/>
          <ac:spMkLst>
            <pc:docMk/>
            <pc:sldMk cId="3991004463" sldId="273"/>
            <ac:spMk id="6" creationId="{607758DF-290B-0468-BBD2-DF89339CE1C6}"/>
          </ac:spMkLst>
        </pc:spChg>
        <pc:picChg chg="add">
          <ac:chgData name="Ian Ross" userId="b8c820857ccdcb8b" providerId="LiveId" clId="{1F28FF0C-47C0-4578-9171-AAAED8FFABDC}" dt="2023-12-23T01:11:10.387" v="1076"/>
          <ac:picMkLst>
            <pc:docMk/>
            <pc:sldMk cId="3991004463" sldId="273"/>
            <ac:picMk id="5" creationId="{A897F82C-CD8B-B5CB-7220-6761F270C3D0}"/>
          </ac:picMkLst>
        </pc:picChg>
      </pc:sldChg>
      <pc:sldChg chg="modSp new mod modNotesTx">
        <pc:chgData name="Ian Ross" userId="b8c820857ccdcb8b" providerId="LiveId" clId="{1F28FF0C-47C0-4578-9171-AAAED8FFABDC}" dt="2023-12-23T23:06:26.934" v="3554" actId="20577"/>
        <pc:sldMkLst>
          <pc:docMk/>
          <pc:sldMk cId="3558202209" sldId="274"/>
        </pc:sldMkLst>
        <pc:spChg chg="mod">
          <ac:chgData name="Ian Ross" userId="b8c820857ccdcb8b" providerId="LiveId" clId="{1F28FF0C-47C0-4578-9171-AAAED8FFABDC}" dt="2023-12-23T23:04:25.016" v="3389" actId="207"/>
          <ac:spMkLst>
            <pc:docMk/>
            <pc:sldMk cId="3558202209" sldId="274"/>
            <ac:spMk id="2" creationId="{14296C54-2FD6-57D9-33F8-568DF2E99728}"/>
          </ac:spMkLst>
        </pc:spChg>
      </pc:sldChg>
      <pc:sldChg chg="addSp delSp modSp new mod modClrScheme chgLayout modNotesTx">
        <pc:chgData name="Ian Ross" userId="b8c820857ccdcb8b" providerId="LiveId" clId="{1F28FF0C-47C0-4578-9171-AAAED8FFABDC}" dt="2023-12-23T17:47:49.220" v="1871" actId="20577"/>
        <pc:sldMkLst>
          <pc:docMk/>
          <pc:sldMk cId="3986144624" sldId="275"/>
        </pc:sldMkLst>
        <pc:spChg chg="del">
          <ac:chgData name="Ian Ross" userId="b8c820857ccdcb8b" providerId="LiveId" clId="{1F28FF0C-47C0-4578-9171-AAAED8FFABDC}" dt="2023-12-23T17:39:36.723" v="1540" actId="700"/>
          <ac:spMkLst>
            <pc:docMk/>
            <pc:sldMk cId="3986144624" sldId="275"/>
            <ac:spMk id="2" creationId="{B46885D7-8E3B-52F7-D1DC-7B68A5AE2F9E}"/>
          </ac:spMkLst>
        </pc:spChg>
        <pc:spChg chg="del">
          <ac:chgData name="Ian Ross" userId="b8c820857ccdcb8b" providerId="LiveId" clId="{1F28FF0C-47C0-4578-9171-AAAED8FFABDC}" dt="2023-12-23T17:39:36.723" v="1540" actId="700"/>
          <ac:spMkLst>
            <pc:docMk/>
            <pc:sldMk cId="3986144624" sldId="275"/>
            <ac:spMk id="3" creationId="{4572B184-DB17-3B22-DE9F-55615EE82083}"/>
          </ac:spMkLst>
        </pc:spChg>
        <pc:spChg chg="add mod">
          <ac:chgData name="Ian Ross" userId="b8c820857ccdcb8b" providerId="LiveId" clId="{1F28FF0C-47C0-4578-9171-AAAED8FFABDC}" dt="2023-12-23T17:42:26.823" v="1613" actId="20577"/>
          <ac:spMkLst>
            <pc:docMk/>
            <pc:sldMk cId="3986144624" sldId="275"/>
            <ac:spMk id="6" creationId="{B411E201-72BA-F718-E00F-B652D0C79E91}"/>
          </ac:spMkLst>
        </pc:spChg>
        <pc:picChg chg="add mod">
          <ac:chgData name="Ian Ross" userId="b8c820857ccdcb8b" providerId="LiveId" clId="{1F28FF0C-47C0-4578-9171-AAAED8FFABDC}" dt="2023-12-23T17:39:52.705" v="1544" actId="26606"/>
          <ac:picMkLst>
            <pc:docMk/>
            <pc:sldMk cId="3986144624" sldId="275"/>
            <ac:picMk id="5" creationId="{FA2272D5-D1F9-D327-4D73-C7A39362376B}"/>
          </ac:picMkLst>
        </pc:picChg>
      </pc:sldChg>
      <pc:sldChg chg="modSp new mod">
        <pc:chgData name="Ian Ross" userId="b8c820857ccdcb8b" providerId="LiveId" clId="{1F28FF0C-47C0-4578-9171-AAAED8FFABDC}" dt="2023-12-23T18:01:58.045" v="2159"/>
        <pc:sldMkLst>
          <pc:docMk/>
          <pc:sldMk cId="1677643989" sldId="276"/>
        </pc:sldMkLst>
        <pc:spChg chg="mod">
          <ac:chgData name="Ian Ross" userId="b8c820857ccdcb8b" providerId="LiveId" clId="{1F28FF0C-47C0-4578-9171-AAAED8FFABDC}" dt="2023-12-23T18:01:58.045" v="2159"/>
          <ac:spMkLst>
            <pc:docMk/>
            <pc:sldMk cId="1677643989" sldId="276"/>
            <ac:spMk id="2" creationId="{CDB11092-9101-7F6A-92DE-042C2EBFD840}"/>
          </ac:spMkLst>
        </pc:spChg>
      </pc:sldChg>
      <pc:sldChg chg="addSp delSp modSp new mod modClrScheme chgLayout modNotesTx">
        <pc:chgData name="Ian Ross" userId="b8c820857ccdcb8b" providerId="LiveId" clId="{1F28FF0C-47C0-4578-9171-AAAED8FFABDC}" dt="2023-12-23T23:24:38.958" v="4395" actId="20577"/>
        <pc:sldMkLst>
          <pc:docMk/>
          <pc:sldMk cId="2703892925" sldId="277"/>
        </pc:sldMkLst>
        <pc:spChg chg="del">
          <ac:chgData name="Ian Ross" userId="b8c820857ccdcb8b" providerId="LiveId" clId="{1F28FF0C-47C0-4578-9171-AAAED8FFABDC}" dt="2023-12-23T18:19:25.351" v="2256" actId="700"/>
          <ac:spMkLst>
            <pc:docMk/>
            <pc:sldMk cId="2703892925" sldId="277"/>
            <ac:spMk id="2" creationId="{FFA5CA9E-D813-5A68-4801-90F4B634C433}"/>
          </ac:spMkLst>
        </pc:spChg>
        <pc:spChg chg="del mod ord">
          <ac:chgData name="Ian Ross" userId="b8c820857ccdcb8b" providerId="LiveId" clId="{1F28FF0C-47C0-4578-9171-AAAED8FFABDC}" dt="2023-12-23T18:19:25.351" v="2256" actId="700"/>
          <ac:spMkLst>
            <pc:docMk/>
            <pc:sldMk cId="2703892925" sldId="277"/>
            <ac:spMk id="3" creationId="{84F5280E-FD7E-D576-3B28-2C76C599AEC1}"/>
          </ac:spMkLst>
        </pc:spChg>
        <pc:spChg chg="add mod ord">
          <ac:chgData name="Ian Ross" userId="b8c820857ccdcb8b" providerId="LiveId" clId="{1F28FF0C-47C0-4578-9171-AAAED8FFABDC}" dt="2023-12-23T20:53:19.111" v="2415" actId="20577"/>
          <ac:spMkLst>
            <pc:docMk/>
            <pc:sldMk cId="2703892925" sldId="277"/>
            <ac:spMk id="4" creationId="{ACBEE646-A10C-4AD5-FB9A-5B85C562DCBD}"/>
          </ac:spMkLst>
        </pc:spChg>
      </pc:sldChg>
      <pc:sldChg chg="add modNotesTx">
        <pc:chgData name="Ian Ross" userId="b8c820857ccdcb8b" providerId="LiveId" clId="{1F28FF0C-47C0-4578-9171-AAAED8FFABDC}" dt="2023-12-23T22:57:14.779" v="2973" actId="20577"/>
        <pc:sldMkLst>
          <pc:docMk/>
          <pc:sldMk cId="1366169100" sldId="278"/>
        </pc:sldMkLst>
      </pc:sldChg>
      <pc:sldChg chg="addSp delSp modSp new mod modClrScheme chgLayout modNotesTx">
        <pc:chgData name="Ian Ross" userId="b8c820857ccdcb8b" providerId="LiveId" clId="{1F28FF0C-47C0-4578-9171-AAAED8FFABDC}" dt="2023-12-23T23:20:50.339" v="4234" actId="20577"/>
        <pc:sldMkLst>
          <pc:docMk/>
          <pc:sldMk cId="2129050738" sldId="279"/>
        </pc:sldMkLst>
        <pc:spChg chg="del">
          <ac:chgData name="Ian Ross" userId="b8c820857ccdcb8b" providerId="LiveId" clId="{1F28FF0C-47C0-4578-9171-AAAED8FFABDC}" dt="2023-12-23T23:18:40.254" v="4125" actId="700"/>
          <ac:spMkLst>
            <pc:docMk/>
            <pc:sldMk cId="2129050738" sldId="279"/>
            <ac:spMk id="2" creationId="{B680C2DA-1B14-B2DC-8324-AE3D445DCC4B}"/>
          </ac:spMkLst>
        </pc:spChg>
        <pc:picChg chg="add mod">
          <ac:chgData name="Ian Ross" userId="b8c820857ccdcb8b" providerId="LiveId" clId="{1F28FF0C-47C0-4578-9171-AAAED8FFABDC}" dt="2023-12-23T23:19:01.544" v="4129" actId="26606"/>
          <ac:picMkLst>
            <pc:docMk/>
            <pc:sldMk cId="2129050738" sldId="279"/>
            <ac:picMk id="4" creationId="{7BC2504E-720A-E58C-4661-6A88EA3046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18C7C-E1BA-4CFC-B608-AC6610197795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EBFF-A589-4012-883B-8F2AB7379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0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BE PERFECT</a:t>
            </a:r>
          </a:p>
          <a:p>
            <a:r>
              <a:rPr lang="en-US" dirty="0"/>
              <a:t>THERE ARE TIMES WHEN WE FEEL LIKE A FAILURE</a:t>
            </a:r>
          </a:p>
          <a:p>
            <a:endParaRPr lang="en-US" dirty="0"/>
          </a:p>
          <a:p>
            <a:r>
              <a:rPr lang="en-US" dirty="0"/>
              <a:t>PERFECT CHRISTMAS</a:t>
            </a:r>
          </a:p>
          <a:p>
            <a:r>
              <a:rPr lang="en-US" dirty="0"/>
              <a:t>PINTEREST FAILS – ORNAMENTS, CUPCAKES, COOKIES</a:t>
            </a:r>
          </a:p>
          <a:p>
            <a:endParaRPr lang="en-US" dirty="0"/>
          </a:p>
          <a:p>
            <a:r>
              <a:rPr lang="en-US" dirty="0"/>
              <a:t>FIRST ONE</a:t>
            </a:r>
          </a:p>
          <a:p>
            <a:r>
              <a:rPr lang="en-US" dirty="0"/>
              <a:t>ORNAMENT FAIL – BALLOON AND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1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ISRAEL FAILED JESUS SUCCEEDED</a:t>
            </a:r>
          </a:p>
          <a:p>
            <a:endParaRPr lang="en-US" dirty="0"/>
          </a:p>
          <a:p>
            <a:r>
              <a:rPr lang="en-US" dirty="0"/>
              <a:t>I DID NOT COME TO ABOLISH THE LAW BUT FULFILL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– SECOND ISREAL</a:t>
            </a:r>
          </a:p>
          <a:p>
            <a:endParaRPr lang="en-US" dirty="0"/>
          </a:p>
          <a:p>
            <a:r>
              <a:rPr lang="en-US" dirty="0"/>
              <a:t>DO OVER</a:t>
            </a:r>
          </a:p>
          <a:p>
            <a:endParaRPr lang="en-US" dirty="0"/>
          </a:p>
          <a:p>
            <a:r>
              <a:rPr lang="en-US" dirty="0"/>
              <a:t>GOLFING CHARLIE, BOB, RANDY</a:t>
            </a:r>
          </a:p>
          <a:p>
            <a:endParaRPr lang="en-US" dirty="0"/>
          </a:p>
          <a:p>
            <a:r>
              <a:rPr lang="en-US" dirty="0"/>
              <a:t>MULLIGAN – GRACE – ONE</a:t>
            </a:r>
          </a:p>
          <a:p>
            <a:r>
              <a:rPr lang="en-US" dirty="0"/>
              <a:t>SECOND 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48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RECONSTITUTES THE TWELVE TRIBES WITH ALLEGIANCE TO HIMSELF</a:t>
            </a:r>
          </a:p>
          <a:p>
            <a:endParaRPr lang="en-US" dirty="0"/>
          </a:p>
          <a:p>
            <a:r>
              <a:rPr lang="en-US" dirty="0"/>
              <a:t>JESUS – TESTED AND OVERCAME – ISRAEL REBELLED</a:t>
            </a:r>
          </a:p>
          <a:p>
            <a:endParaRPr lang="en-US" dirty="0"/>
          </a:p>
          <a:p>
            <a:r>
              <a:rPr lang="en-US" dirty="0"/>
              <a:t>IDENTIFYING WITH ISRAEL – RED SEA</a:t>
            </a:r>
          </a:p>
          <a:p>
            <a:endParaRPr lang="en-US" dirty="0"/>
          </a:p>
          <a:p>
            <a:r>
              <a:rPr lang="en-US" dirty="0"/>
              <a:t>MATTHEWS GOSPEL – RETELLING THE STORY OF ISRAEL THROUGH JESUS</a:t>
            </a:r>
          </a:p>
          <a:p>
            <a:r>
              <a:rPr lang="en-US" dirty="0"/>
              <a:t>JESUS SUCCEEDS WHERE ISRAEL FAILED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20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SUFFERING – HOLIDAYS</a:t>
            </a:r>
          </a:p>
          <a:p>
            <a:endParaRPr lang="en-US" dirty="0"/>
          </a:p>
          <a:p>
            <a:r>
              <a:rPr lang="en-US" dirty="0"/>
              <a:t>JESUS – UNITED WITH HIS SUFFERING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9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JEREMIAH – TWICE ISRAEL IS GOD’S SON</a:t>
            </a:r>
          </a:p>
          <a:p>
            <a:endParaRPr lang="en-US" dirty="0"/>
          </a:p>
          <a:p>
            <a:r>
              <a:rPr lang="en-US" dirty="0"/>
              <a:t>WEEPING – CONTEXT DEPORTATION TO BABYLON, EXILED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7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WEEPING – TURN TO JOY AND RESTORATION</a:t>
            </a:r>
          </a:p>
          <a:p>
            <a:endParaRPr lang="en-US" dirty="0"/>
          </a:p>
          <a:p>
            <a:r>
              <a:rPr lang="en-US" dirty="0"/>
              <a:t>JESUS EXILED, SUFFER – RESTORATION AND HEALING PROPHESIED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GRIEF – SORROW</a:t>
            </a:r>
          </a:p>
          <a:p>
            <a:endParaRPr lang="en-US" dirty="0"/>
          </a:p>
          <a:p>
            <a:r>
              <a:rPr lang="en-US" dirty="0"/>
              <a:t>LLOYD, BOB BELL, KEN WEBB, NANDO</a:t>
            </a:r>
          </a:p>
          <a:p>
            <a:endParaRPr lang="en-US" dirty="0"/>
          </a:p>
          <a:p>
            <a:r>
              <a:rPr lang="en-US" dirty="0"/>
              <a:t>THERE IS HOPE FOR THOSE WHO SORROW IN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78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SMALLNESS</a:t>
            </a:r>
          </a:p>
          <a:p>
            <a:endParaRPr lang="en-US" dirty="0"/>
          </a:p>
          <a:p>
            <a:r>
              <a:rPr lang="en-US" dirty="0"/>
              <a:t>NAZARE – BRANCH</a:t>
            </a:r>
          </a:p>
          <a:p>
            <a:r>
              <a:rPr lang="en-US" dirty="0"/>
              <a:t>BRANCHVILLE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24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ISRAELS KINGS HAVE FAILED</a:t>
            </a:r>
          </a:p>
          <a:p>
            <a:endParaRPr lang="en-US" dirty="0"/>
          </a:p>
          <a:p>
            <a:r>
              <a:rPr lang="en-US" dirty="0"/>
              <a:t>JUST LIKE ALL HUMAN KINGS – NO HOPE IN HUMAN KINGS</a:t>
            </a:r>
          </a:p>
          <a:p>
            <a:endParaRPr lang="en-US" dirty="0"/>
          </a:p>
          <a:p>
            <a:r>
              <a:rPr lang="en-US" dirty="0"/>
              <a:t>HOPE IS IN THE BRANCH</a:t>
            </a:r>
          </a:p>
          <a:p>
            <a:r>
              <a:rPr lang="en-US" dirty="0"/>
              <a:t>ALMIGHTY GOD, EVERLASTING FATHER, PRINCE OF PEACE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45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YOUR FEELING LIKE A FAILURE</a:t>
            </a:r>
          </a:p>
          <a:p>
            <a:endParaRPr lang="en-US" dirty="0"/>
          </a:p>
          <a:p>
            <a:r>
              <a:rPr lang="en-US" dirty="0"/>
              <a:t>MOST MISUNDERSTOOD VERSE IN THE BIBLE</a:t>
            </a:r>
          </a:p>
          <a:p>
            <a:r>
              <a:rPr lang="en-US" dirty="0"/>
              <a:t>TRUSTING MAN MADE GOOD WORKS</a:t>
            </a:r>
          </a:p>
          <a:p>
            <a:r>
              <a:rPr lang="en-US" dirty="0"/>
              <a:t>FOUNDATION OF SALVATION IS JESUS</a:t>
            </a:r>
          </a:p>
          <a:p>
            <a:endParaRPr lang="en-US" dirty="0"/>
          </a:p>
          <a:p>
            <a:r>
              <a:rPr lang="en-US" dirty="0"/>
              <a:t>YOUR PUTTING YOUR FAITH IN THE WRONG PLACE</a:t>
            </a:r>
          </a:p>
          <a:p>
            <a:endParaRPr lang="en-US" dirty="0"/>
          </a:p>
          <a:p>
            <a:r>
              <a:rPr lang="en-US" dirty="0"/>
              <a:t>THE LIFE OF CHRIST IS THE ONLY BASIS FOR OUR JUSTIFICATION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BEATIFUL STRING BALL ORNAMENT</a:t>
            </a:r>
          </a:p>
          <a:p>
            <a:endParaRPr lang="en-US" dirty="0"/>
          </a:p>
          <a:p>
            <a:r>
              <a:rPr lang="en-US" dirty="0"/>
              <a:t>POPPED THE BALLOON – COLLAPSED</a:t>
            </a:r>
          </a:p>
          <a:p>
            <a:endParaRPr lang="en-US" dirty="0"/>
          </a:p>
          <a:p>
            <a:r>
              <a:rPr lang="en-US" dirty="0"/>
              <a:t>NEXT – CUPCAKES PUT TOGETHER FESTIVE ARRANGEMENT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50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SINNER – REPENT AND BELIEVE</a:t>
            </a:r>
          </a:p>
          <a:p>
            <a:endParaRPr lang="en-US" dirty="0"/>
          </a:p>
          <a:p>
            <a:r>
              <a:rPr lang="en-US" dirty="0"/>
              <a:t>SUCCESS IN HIS SINLESS LIFE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5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STORY OF GRACE AND MERCY – NO ONE HEAR HASN’T FAILED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COMPANY OF GRACE</a:t>
            </a:r>
          </a:p>
          <a:p>
            <a:endParaRPr lang="en-US" dirty="0"/>
          </a:p>
          <a:p>
            <a:r>
              <a:rPr lang="en-US" dirty="0"/>
              <a:t>JOYS OF BAPTISM</a:t>
            </a:r>
          </a:p>
          <a:p>
            <a:endParaRPr lang="en-US" dirty="0"/>
          </a:p>
          <a:p>
            <a:r>
              <a:rPr lang="en-US" dirty="0"/>
              <a:t>DON AND MATT AND ANN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SANTA – CANT EVEN SEE THEY ARE CUPCAKES</a:t>
            </a:r>
          </a:p>
          <a:p>
            <a:endParaRPr lang="en-US" dirty="0"/>
          </a:p>
          <a:p>
            <a:r>
              <a:rPr lang="en-US" dirty="0"/>
              <a:t>MONKEY </a:t>
            </a:r>
          </a:p>
          <a:p>
            <a:endParaRPr lang="en-US" dirty="0"/>
          </a:p>
          <a:p>
            <a:r>
              <a:rPr lang="en-US" dirty="0"/>
              <a:t>NEXT – COOKIE ORNAMENTS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</a:t>
            </a:r>
          </a:p>
          <a:p>
            <a:endParaRPr lang="en-US" dirty="0"/>
          </a:p>
          <a:p>
            <a:r>
              <a:rPr lang="en-US" dirty="0"/>
              <a:t>REALITY</a:t>
            </a:r>
          </a:p>
          <a:p>
            <a:endParaRPr lang="en-US" dirty="0"/>
          </a:p>
          <a:p>
            <a:r>
              <a:rPr lang="en-US" dirty="0"/>
              <a:t>NEXT - COOKIES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REINDEER COOKIES – PRETZEL EARS</a:t>
            </a:r>
          </a:p>
          <a:p>
            <a:endParaRPr lang="en-US" dirty="0"/>
          </a:p>
          <a:p>
            <a:r>
              <a:rPr lang="en-US" dirty="0"/>
              <a:t>TURNED OUT LIKE JUNIOR BIRDMEN GLASSES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2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– HOW DID YOU GET THIS OUT OF THIS PASSAGE</a:t>
            </a:r>
          </a:p>
          <a:p>
            <a:r>
              <a:rPr lang="en-US" dirty="0"/>
              <a:t>KNOW THE FULL BIBLE – STUDENT – CROSS REFERENCES</a:t>
            </a:r>
          </a:p>
          <a:p>
            <a:endParaRPr lang="en-US" dirty="0"/>
          </a:p>
          <a:p>
            <a:r>
              <a:rPr lang="en-US" dirty="0"/>
              <a:t>BE A STUDENT OF THE BIBLE</a:t>
            </a:r>
          </a:p>
          <a:p>
            <a:r>
              <a:rPr lang="en-US" dirty="0"/>
              <a:t>LAZY OR OPINIONATED – DILIGENT AND HUMBLE</a:t>
            </a:r>
          </a:p>
          <a:p>
            <a:endParaRPr lang="en-US" dirty="0"/>
          </a:p>
          <a:p>
            <a:r>
              <a:rPr lang="en-US" dirty="0"/>
              <a:t>DISCERN TRUTH FROM ERROR – EXPOSITORY PREACHING</a:t>
            </a:r>
          </a:p>
          <a:p>
            <a:endParaRPr lang="en-US" dirty="0"/>
          </a:p>
          <a:p>
            <a:r>
              <a:rPr lang="en-US" dirty="0"/>
              <a:t>GOD MADE PROMISES ISRAEL – ISRAEL BE A BLESSING TO THE NATIONS – FAILED</a:t>
            </a:r>
          </a:p>
          <a:p>
            <a:r>
              <a:rPr lang="en-US" dirty="0"/>
              <a:t>JESUS SUCCEEDED WHERE ISRAEL FAILED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IMPUTED RIGHTEOUSNESS – NOT MINE IT IS GIVEN</a:t>
            </a:r>
          </a:p>
          <a:p>
            <a:endParaRPr lang="en-US" dirty="0"/>
          </a:p>
          <a:p>
            <a:r>
              <a:rPr lang="en-US" dirty="0"/>
              <a:t>ABRAHAM BELIEVED – COUNTED AS RIGHTEOUSNESS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5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FULFILL – </a:t>
            </a:r>
          </a:p>
          <a:p>
            <a:endParaRPr lang="en-US" dirty="0"/>
          </a:p>
          <a:p>
            <a:r>
              <a:rPr lang="en-US" dirty="0"/>
              <a:t>TYPOLOGY – ISRAEL IS A TUPE OF CHRIST</a:t>
            </a:r>
          </a:p>
          <a:p>
            <a:r>
              <a:rPr lang="en-US" dirty="0"/>
              <a:t>HISTORICAL STORIES – CONNECTED TO FUTURE STORIES</a:t>
            </a:r>
          </a:p>
          <a:p>
            <a:endParaRPr lang="en-US" dirty="0"/>
          </a:p>
          <a:p>
            <a:r>
              <a:rPr lang="en-US" dirty="0"/>
              <a:t>ISRAEL AND CHRIST – COMPARED AND CONTRASTED</a:t>
            </a:r>
          </a:p>
          <a:p>
            <a:endParaRPr lang="en-US" dirty="0"/>
          </a:p>
          <a:p>
            <a:r>
              <a:rPr lang="en-US" dirty="0"/>
              <a:t>BOTH CALLED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EBFF-A589-4012-883B-8F2AB7379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983" y="826565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51474"/>
            <a:ext cx="10353762" cy="4058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195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40825"/>
            <a:ext cx="10353762" cy="970450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AB4BFD-1388-487C-8881-39D7A3B8EEF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3795" y="2311275"/>
            <a:ext cx="10353762" cy="970450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5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07" y="505100"/>
            <a:ext cx="10353762" cy="831642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D5ED63-3B9A-41EC-BFF6-4FD94C167C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7807" y="1336742"/>
            <a:ext cx="10353762" cy="831642"/>
          </a:xfrm>
        </p:spPr>
        <p:txBody>
          <a:bodyPr/>
          <a:lstStyle>
            <a:lvl2pPr marL="450000" indent="0">
              <a:buNone/>
              <a:defRPr/>
            </a:lvl2pPr>
            <a:lvl3pPr marL="810000" indent="0">
              <a:buNone/>
              <a:defRPr/>
            </a:lvl3pPr>
            <a:lvl4pPr marL="1170000" indent="0">
              <a:buNone/>
              <a:defRPr/>
            </a:lvl4pPr>
            <a:lvl5pPr marL="145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4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56E544-5694-42E1-9F2B-191A1CDF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10925665" cy="5938887"/>
          </a:xfrm>
        </p:spPr>
        <p:txBody>
          <a:bodyPr/>
          <a:lstStyle>
            <a:lvl2pPr marL="4500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25" y="408517"/>
            <a:ext cx="9590550" cy="1828813"/>
          </a:xfrm>
        </p:spPr>
        <p:txBody>
          <a:bodyPr anchor="b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E36636D-D922-432D-A958-524484B5923D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61" r:id="rId3"/>
    <p:sldLayoutId id="2147483863" r:id="rId4"/>
    <p:sldLayoutId id="2147483862" r:id="rId5"/>
    <p:sldLayoutId id="2147483860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2" r:id="rId14"/>
    <p:sldLayoutId id="2147483853" r:id="rId15"/>
    <p:sldLayoutId id="2147483854" r:id="rId16"/>
    <p:sldLayoutId id="2147483855" r:id="rId17"/>
    <p:sldLayoutId id="2147483858" r:id="rId18"/>
    <p:sldLayoutId id="2147483859" r:id="rId19"/>
    <p:sldLayoutId id="2147483850" r:id="rId20"/>
    <p:sldLayoutId id="214748385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/>
          <a:latin typeface="Bahnschrift" panose="020B0502040204020203" pitchFamily="34" charset="0"/>
          <a:ea typeface="+mj-ea"/>
          <a:cs typeface="Bahnschrift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4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3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3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Bahnschrift" panose="020B0502040204020203" pitchFamily="34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4527-7B48-4854-9A60-7F914C87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826565"/>
            <a:ext cx="9440034" cy="1127363"/>
          </a:xfrm>
        </p:spPr>
        <p:txBody>
          <a:bodyPr/>
          <a:lstStyle/>
          <a:p>
            <a:r>
              <a:rPr lang="en-US" dirty="0"/>
              <a:t>Matthew 2:16-23</a:t>
            </a:r>
          </a:p>
        </p:txBody>
      </p:sp>
    </p:spTree>
    <p:extLst>
      <p:ext uri="{BB962C8B-B14F-4D97-AF65-F5344CB8AC3E}">
        <p14:creationId xmlns:p14="http://schemas.microsoft.com/office/powerpoint/2010/main" val="191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96C54-2FD6-57D9-33F8-568DF2E9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139485"/>
            <a:ext cx="8545478" cy="6602278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sz="5200" dirty="0"/>
              <a:t>HOSEA 11:1–3 ESV</a:t>
            </a:r>
          </a:p>
          <a:p>
            <a:pPr marL="36900" indent="0">
              <a:buNone/>
            </a:pPr>
            <a:r>
              <a:rPr lang="en-US" dirty="0"/>
              <a:t>When Israel was a child, I loved him, and out of Egypt </a:t>
            </a:r>
            <a:r>
              <a:rPr lang="en-US" dirty="0">
                <a:solidFill>
                  <a:srgbClr val="FFFF00"/>
                </a:solidFill>
              </a:rPr>
              <a:t>I called my son</a:t>
            </a:r>
            <a:r>
              <a:rPr lang="en-US" dirty="0"/>
              <a:t>. </a:t>
            </a:r>
            <a:r>
              <a:rPr lang="en-US" dirty="0">
                <a:solidFill>
                  <a:srgbClr val="FFFF00"/>
                </a:solidFill>
              </a:rPr>
              <a:t>The more they were called, the more they went away</a:t>
            </a:r>
            <a:r>
              <a:rPr lang="en-US" dirty="0"/>
              <a:t>; they kept sacrificing to the Baals and burning offerings to </a:t>
            </a:r>
            <a:r>
              <a:rPr lang="en-US" dirty="0">
                <a:solidFill>
                  <a:srgbClr val="FFFF00"/>
                </a:solidFill>
              </a:rPr>
              <a:t>idols</a:t>
            </a:r>
            <a:r>
              <a:rPr lang="en-US" dirty="0"/>
              <a:t>. Yet it was I who taught Ephraim to walk; I took them up by their arms, but they did not know that I healed them.</a:t>
            </a:r>
          </a:p>
        </p:txBody>
      </p:sp>
    </p:spTree>
    <p:extLst>
      <p:ext uri="{BB962C8B-B14F-4D97-AF65-F5344CB8AC3E}">
        <p14:creationId xmlns:p14="http://schemas.microsoft.com/office/powerpoint/2010/main" val="35582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835E72-B2B3-C7EC-951C-3781FA558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386499"/>
            <a:ext cx="7941044" cy="5938887"/>
          </a:xfrm>
        </p:spPr>
        <p:txBody>
          <a:bodyPr/>
          <a:lstStyle/>
          <a:p>
            <a:pPr marL="36900" indent="0">
              <a:buNone/>
            </a:pPr>
            <a:r>
              <a:rPr lang="en-US" dirty="0"/>
              <a:t>In Matthew’s view, God restarted Israel in her Messiah, Jesus. Jesus relived the history of Israel. </a:t>
            </a:r>
          </a:p>
          <a:p>
            <a:pPr marL="36900" indent="0">
              <a:buNone/>
            </a:pPr>
            <a:r>
              <a:rPr lang="en-US" dirty="0"/>
              <a:t>-Alexander</a:t>
            </a:r>
          </a:p>
        </p:txBody>
      </p:sp>
    </p:spTree>
    <p:extLst>
      <p:ext uri="{BB962C8B-B14F-4D97-AF65-F5344CB8AC3E}">
        <p14:creationId xmlns:p14="http://schemas.microsoft.com/office/powerpoint/2010/main" val="829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094B-57F1-C536-ECA5-EDF5BE7A9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Why twelve disciples?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FAF67-83EC-DF02-AF06-A32679827C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7807" y="1336742"/>
            <a:ext cx="10353762" cy="13289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Why did Jesus undergo 40 days of temptation in the wilderness?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07758DF-290B-0468-BBD2-DF89339CE1C6}"/>
              </a:ext>
            </a:extLst>
          </p:cNvPr>
          <p:cNvSpPr txBox="1">
            <a:spLocks/>
          </p:cNvSpPr>
          <p:nvPr/>
        </p:nvSpPr>
        <p:spPr>
          <a:xfrm>
            <a:off x="847807" y="2764517"/>
            <a:ext cx="10353762" cy="132896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4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1pPr>
            <a:lvl2pPr marL="45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3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2pPr>
            <a:lvl3pPr marL="81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3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3pPr>
            <a:lvl4pPr marL="117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4pPr>
            <a:lvl5pPr marL="145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Bahnschrift" panose="020B0502040204020203" pitchFamily="34" charset="0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Why did Jesus need to be </a:t>
            </a:r>
          </a:p>
          <a:p>
            <a:pPr marL="36900" indent="0">
              <a:buNone/>
            </a:pPr>
            <a:r>
              <a:rPr lang="en-US" dirty="0"/>
              <a:t>baptized when he was sinless?</a:t>
            </a:r>
          </a:p>
        </p:txBody>
      </p:sp>
    </p:spTree>
    <p:extLst>
      <p:ext uri="{BB962C8B-B14F-4D97-AF65-F5344CB8AC3E}">
        <p14:creationId xmlns:p14="http://schemas.microsoft.com/office/powerpoint/2010/main" val="3991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5F1C-3C02-351B-CF35-C6704FC8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49"/>
            <a:ext cx="10353762" cy="1823311"/>
          </a:xfrm>
        </p:spPr>
        <p:txBody>
          <a:bodyPr>
            <a:normAutofit/>
          </a:bodyPr>
          <a:lstStyle/>
          <a:p>
            <a:r>
              <a:rPr lang="en-US" dirty="0"/>
              <a:t>Jesus Took Upon Himself </a:t>
            </a:r>
            <a:br>
              <a:rPr lang="en-US" dirty="0"/>
            </a:br>
            <a:r>
              <a:rPr lang="en-US" dirty="0"/>
              <a:t>Your Suffering</a:t>
            </a:r>
          </a:p>
        </p:txBody>
      </p:sp>
    </p:spTree>
    <p:extLst>
      <p:ext uri="{BB962C8B-B14F-4D97-AF65-F5344CB8AC3E}">
        <p14:creationId xmlns:p14="http://schemas.microsoft.com/office/powerpoint/2010/main" val="3009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E2D25-0E38-A724-D850-DB845EF5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8808949" cy="593888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/>
              <a:t>MATTHEW 2:17 ESV</a:t>
            </a:r>
          </a:p>
          <a:p>
            <a:pPr marL="36900" indent="0">
              <a:buNone/>
            </a:pPr>
            <a:r>
              <a:rPr lang="en-US" dirty="0"/>
              <a:t>Then was fulfilled what was spoken by the prophet Jeremiah: “</a:t>
            </a:r>
          </a:p>
        </p:txBody>
      </p:sp>
    </p:spTree>
    <p:extLst>
      <p:ext uri="{BB962C8B-B14F-4D97-AF65-F5344CB8AC3E}">
        <p14:creationId xmlns:p14="http://schemas.microsoft.com/office/powerpoint/2010/main" val="12832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40EE1-0D51-6556-4400-8602FEC9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9087919" cy="5938887"/>
          </a:xfrm>
        </p:spPr>
        <p:txBody>
          <a:bodyPr/>
          <a:lstStyle/>
          <a:p>
            <a:pPr marL="36900" indent="0">
              <a:buNone/>
            </a:pPr>
            <a:r>
              <a:rPr lang="en-US" sz="4800" dirty="0"/>
              <a:t>MATTHEW 2:17 ESV</a:t>
            </a:r>
          </a:p>
          <a:p>
            <a:pPr marL="36900" indent="0">
              <a:buNone/>
            </a:pPr>
            <a:r>
              <a:rPr lang="en-US" dirty="0"/>
              <a:t>A voice was heard in Ramah, weeping and loud lamentation, </a:t>
            </a:r>
            <a:r>
              <a:rPr lang="en-US" dirty="0">
                <a:solidFill>
                  <a:srgbClr val="FFFF00"/>
                </a:solidFill>
              </a:rPr>
              <a:t>Rachel weeping for her children</a:t>
            </a:r>
            <a:r>
              <a:rPr lang="en-US" dirty="0"/>
              <a:t>; she refused to be comforted, because they are no more.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11092-9101-7F6A-92DE-042C2EBFD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386499"/>
            <a:ext cx="8436990" cy="593888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/>
              <a:t>ISAIAH 53:3, 5 ESV</a:t>
            </a:r>
          </a:p>
          <a:p>
            <a:pPr marL="36900" indent="0">
              <a:buNone/>
            </a:pPr>
            <a:r>
              <a:rPr lang="en-US" dirty="0"/>
              <a:t>He was despised and rejected by men, a man of sorrows and acquainted with grief; upon him was the chastisement that brought us peace, and with his wounds we are healed.</a:t>
            </a:r>
          </a:p>
        </p:txBody>
      </p:sp>
    </p:spTree>
    <p:extLst>
      <p:ext uri="{BB962C8B-B14F-4D97-AF65-F5344CB8AC3E}">
        <p14:creationId xmlns:p14="http://schemas.microsoft.com/office/powerpoint/2010/main" val="16776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ooking out a window&#10;&#10;Description automatically generated">
            <a:extLst>
              <a:ext uri="{FF2B5EF4-FFF2-40B4-BE49-F238E27FC236}">
                <a16:creationId xmlns:a16="http://schemas.microsoft.com/office/drawing/2014/main" id="{7BC2504E-720A-E58C-4661-6A88EA304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77" r="1" b="7064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0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055A-A13E-C201-2D17-642EB892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Is The Faithful King</a:t>
            </a:r>
          </a:p>
        </p:txBody>
      </p:sp>
    </p:spTree>
    <p:extLst>
      <p:ext uri="{BB962C8B-B14F-4D97-AF65-F5344CB8AC3E}">
        <p14:creationId xmlns:p14="http://schemas.microsoft.com/office/powerpoint/2010/main" val="42093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120D1-F2B6-F0E2-B1F4-395D905F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8189017" cy="593888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/>
              <a:t>MATTHEW 2:23 ESV</a:t>
            </a:r>
          </a:p>
          <a:p>
            <a:pPr marL="36900" indent="0">
              <a:buNone/>
            </a:pPr>
            <a:r>
              <a:rPr lang="en-US" dirty="0"/>
              <a:t>And he went and lived in a city called </a:t>
            </a:r>
            <a:r>
              <a:rPr lang="en-US" dirty="0">
                <a:solidFill>
                  <a:srgbClr val="FFFF00"/>
                </a:solidFill>
              </a:rPr>
              <a:t>Nazareth</a:t>
            </a:r>
            <a:r>
              <a:rPr lang="en-US" dirty="0"/>
              <a:t>, so that what was spoken by the prophets might be fulfilled, that he would be called a </a:t>
            </a:r>
            <a:r>
              <a:rPr lang="en-US" dirty="0">
                <a:solidFill>
                  <a:srgbClr val="FFFF00"/>
                </a:solidFill>
              </a:rPr>
              <a:t>Nazarene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0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a white and blue ball&#10;&#10;Description automatically generated">
            <a:extLst>
              <a:ext uri="{FF2B5EF4-FFF2-40B4-BE49-F238E27FC236}">
                <a16:creationId xmlns:a16="http://schemas.microsoft.com/office/drawing/2014/main" id="{F0D49FD0-CC19-C159-076C-4E4034E51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778" r="-1" b="-1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6819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C0CF3-F77D-05B9-7872-90612EB2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386499"/>
            <a:ext cx="8251010" cy="593888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4800" dirty="0"/>
              <a:t>ISAIAH 11:1, 5 ESV</a:t>
            </a:r>
          </a:p>
          <a:p>
            <a:pPr marL="36900" indent="0">
              <a:buNone/>
            </a:pPr>
            <a:r>
              <a:rPr lang="en-US" dirty="0"/>
              <a:t>There shall come forth a shoot from the stump of Jesse, and a </a:t>
            </a:r>
            <a:r>
              <a:rPr lang="en-US" dirty="0">
                <a:solidFill>
                  <a:srgbClr val="FFFF00"/>
                </a:solidFill>
              </a:rPr>
              <a:t>branch</a:t>
            </a:r>
            <a:r>
              <a:rPr lang="en-US" dirty="0"/>
              <a:t> from his roots shall bear fruit. </a:t>
            </a:r>
            <a:r>
              <a:rPr lang="en-US" dirty="0">
                <a:solidFill>
                  <a:srgbClr val="FFFF00"/>
                </a:solidFill>
              </a:rPr>
              <a:t>Righteousness</a:t>
            </a:r>
            <a:r>
              <a:rPr lang="en-US" dirty="0"/>
              <a:t> shall be the belt of his waist, and </a:t>
            </a:r>
            <a:r>
              <a:rPr lang="en-US" dirty="0">
                <a:solidFill>
                  <a:srgbClr val="FFFF00"/>
                </a:solidFill>
              </a:rPr>
              <a:t>faithfulness</a:t>
            </a:r>
            <a:r>
              <a:rPr lang="en-US" dirty="0"/>
              <a:t> the belt of his loins.</a:t>
            </a:r>
          </a:p>
        </p:txBody>
      </p:sp>
    </p:spTree>
    <p:extLst>
      <p:ext uri="{BB962C8B-B14F-4D97-AF65-F5344CB8AC3E}">
        <p14:creationId xmlns:p14="http://schemas.microsoft.com/office/powerpoint/2010/main" val="27931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with a drawing on it&#10;&#10;Description automatically generated">
            <a:extLst>
              <a:ext uri="{FF2B5EF4-FFF2-40B4-BE49-F238E27FC236}">
                <a16:creationId xmlns:a16="http://schemas.microsoft.com/office/drawing/2014/main" id="{ACF524BD-A8EF-F208-24A5-944A8D8DBD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" r="854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ire&#10;&#10;Description automatically generated">
            <a:extLst>
              <a:ext uri="{FF2B5EF4-FFF2-40B4-BE49-F238E27FC236}">
                <a16:creationId xmlns:a16="http://schemas.microsoft.com/office/drawing/2014/main" id="{FA2272D5-D1F9-D327-4D73-C7A393623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69" r="103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1E201-72BA-F718-E00F-B652D0C79E91}"/>
              </a:ext>
            </a:extLst>
          </p:cNvPr>
          <p:cNvSpPr txBox="1"/>
          <p:nvPr/>
        </p:nvSpPr>
        <p:spPr>
          <a:xfrm>
            <a:off x="3301139" y="1332854"/>
            <a:ext cx="5563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Saved, but only as through fire?</a:t>
            </a:r>
          </a:p>
          <a:p>
            <a:r>
              <a:rPr lang="en-US" sz="5400" dirty="0"/>
              <a:t>1 Corinthians 3</a:t>
            </a:r>
          </a:p>
        </p:txBody>
      </p:sp>
    </p:spTree>
    <p:extLst>
      <p:ext uri="{BB962C8B-B14F-4D97-AF65-F5344CB8AC3E}">
        <p14:creationId xmlns:p14="http://schemas.microsoft.com/office/powerpoint/2010/main" val="39861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EE646-A10C-4AD5-FB9A-5B85C562D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86499"/>
            <a:ext cx="7879051" cy="5938887"/>
          </a:xfrm>
        </p:spPr>
        <p:txBody>
          <a:bodyPr/>
          <a:lstStyle/>
          <a:p>
            <a:pPr marL="36900" indent="0">
              <a:buNone/>
            </a:pPr>
            <a:r>
              <a:rPr lang="en-US" dirty="0"/>
              <a:t>Instead of failing to mediate God’s blessings to the nations, Jesus succeeded in his sinless life and atoning death.</a:t>
            </a:r>
          </a:p>
          <a:p>
            <a:pPr marL="36900" indent="0">
              <a:buNone/>
            </a:pPr>
            <a:r>
              <a:rPr lang="en-US" dirty="0"/>
              <a:t>-Alexander</a:t>
            </a:r>
          </a:p>
        </p:txBody>
      </p:sp>
    </p:spTree>
    <p:extLst>
      <p:ext uri="{BB962C8B-B14F-4D97-AF65-F5344CB8AC3E}">
        <p14:creationId xmlns:p14="http://schemas.microsoft.com/office/powerpoint/2010/main" val="27038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DEEC-CE89-7197-0506-87382D201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E27F-E73B-F9F5-37E6-816CCE1B91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3795" y="1340825"/>
            <a:ext cx="8478178" cy="1975812"/>
          </a:xfrm>
        </p:spPr>
        <p:txBody>
          <a:bodyPr>
            <a:normAutofit/>
          </a:bodyPr>
          <a:lstStyle/>
          <a:p>
            <a:r>
              <a:rPr lang="en-US" dirty="0"/>
              <a:t> Do you believe that God is the God of the second chance?</a:t>
            </a:r>
          </a:p>
        </p:txBody>
      </p:sp>
    </p:spTree>
    <p:extLst>
      <p:ext uri="{BB962C8B-B14F-4D97-AF65-F5344CB8AC3E}">
        <p14:creationId xmlns:p14="http://schemas.microsoft.com/office/powerpoint/2010/main" val="20430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cupcakes with frosting&#10;&#10;Description automatically generated">
            <a:extLst>
              <a:ext uri="{FF2B5EF4-FFF2-40B4-BE49-F238E27FC236}">
                <a16:creationId xmlns:a16="http://schemas.microsoft.com/office/drawing/2014/main" id="{29B32EF2-7673-E9A5-DF8F-5CC3BF542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3738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2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kies with pink frosting and a couple of cookies&#10;&#10;Description automatically generated with medium confidence">
            <a:extLst>
              <a:ext uri="{FF2B5EF4-FFF2-40B4-BE49-F238E27FC236}">
                <a16:creationId xmlns:a16="http://schemas.microsoft.com/office/drawing/2014/main" id="{BB67A813-4DE6-693D-4F78-31D2A10E6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2" r="1" b="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okies with chocolate and candy on them&#10;&#10;Description automatically generated with medium confidence">
            <a:extLst>
              <a:ext uri="{FF2B5EF4-FFF2-40B4-BE49-F238E27FC236}">
                <a16:creationId xmlns:a16="http://schemas.microsoft.com/office/drawing/2014/main" id="{B61EF0AA-AA91-FB16-23D6-2056356E8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4527-7B48-4854-9A60-7F914C87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826565"/>
            <a:ext cx="9440034" cy="1127363"/>
          </a:xfrm>
        </p:spPr>
        <p:txBody>
          <a:bodyPr/>
          <a:lstStyle/>
          <a:p>
            <a:r>
              <a:rPr lang="en-US" dirty="0"/>
              <a:t>Matthew 2:16-23</a:t>
            </a:r>
          </a:p>
        </p:txBody>
      </p:sp>
    </p:spTree>
    <p:extLst>
      <p:ext uri="{BB962C8B-B14F-4D97-AF65-F5344CB8AC3E}">
        <p14:creationId xmlns:p14="http://schemas.microsoft.com/office/powerpoint/2010/main" val="13661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48DC0-A174-3214-A16F-EDDA3D06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032" y="528182"/>
            <a:ext cx="9699486" cy="973359"/>
          </a:xfrm>
        </p:spPr>
        <p:txBody>
          <a:bodyPr>
            <a:normAutofit/>
          </a:bodyPr>
          <a:lstStyle/>
          <a:p>
            <a:r>
              <a:rPr lang="en-US" dirty="0"/>
              <a:t>Jesus Is Man’s Second Chance</a:t>
            </a:r>
          </a:p>
        </p:txBody>
      </p:sp>
    </p:spTree>
    <p:extLst>
      <p:ext uri="{BB962C8B-B14F-4D97-AF65-F5344CB8AC3E}">
        <p14:creationId xmlns:p14="http://schemas.microsoft.com/office/powerpoint/2010/main" val="15948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49E9-F30C-7CF8-EC11-C5AB62AE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1949"/>
            <a:ext cx="10353762" cy="1714823"/>
          </a:xfrm>
        </p:spPr>
        <p:txBody>
          <a:bodyPr>
            <a:normAutofit fontScale="90000"/>
          </a:bodyPr>
          <a:lstStyle/>
          <a:p>
            <a:r>
              <a:rPr lang="en-US" dirty="0"/>
              <a:t>Jesus Lived The Life You </a:t>
            </a:r>
            <a:br>
              <a:rPr lang="en-US" dirty="0"/>
            </a:br>
            <a:r>
              <a:rPr lang="en-US" dirty="0"/>
              <a:t>Should Have Lived</a:t>
            </a:r>
          </a:p>
        </p:txBody>
      </p:sp>
    </p:spTree>
    <p:extLst>
      <p:ext uri="{BB962C8B-B14F-4D97-AF65-F5344CB8AC3E}">
        <p14:creationId xmlns:p14="http://schemas.microsoft.com/office/powerpoint/2010/main" val="29159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1971E-D65A-FECE-BA11-9C17CD012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1" y="386499"/>
            <a:ext cx="8328502" cy="5938887"/>
          </a:xfrm>
        </p:spPr>
        <p:txBody>
          <a:bodyPr/>
          <a:lstStyle/>
          <a:p>
            <a:pPr marL="36900" indent="0">
              <a:buNone/>
            </a:pPr>
            <a:r>
              <a:rPr lang="en-US" sz="4800" dirty="0"/>
              <a:t>MATTHEW 2:14–15 ESV</a:t>
            </a:r>
          </a:p>
          <a:p>
            <a:pPr marL="36900" indent="0">
              <a:buNone/>
            </a:pPr>
            <a:r>
              <a:rPr lang="en-US" dirty="0"/>
              <a:t>And he rose and took the child and his mother by night and departed to Egypt and remained there until the death of Herod. This was to </a:t>
            </a:r>
            <a:r>
              <a:rPr lang="en-US" dirty="0">
                <a:solidFill>
                  <a:srgbClr val="FFFF00"/>
                </a:solidFill>
              </a:rPr>
              <a:t>fulfill</a:t>
            </a:r>
            <a:r>
              <a:rPr lang="en-US" dirty="0"/>
              <a:t> what the Lord had spoken by the prophet, </a:t>
            </a:r>
            <a:r>
              <a:rPr lang="en-US" dirty="0">
                <a:solidFill>
                  <a:srgbClr val="FFFF00"/>
                </a:solidFill>
              </a:rPr>
              <a:t>“Out of Egypt I called my son.”</a:t>
            </a:r>
          </a:p>
        </p:txBody>
      </p:sp>
    </p:spTree>
    <p:extLst>
      <p:ext uri="{BB962C8B-B14F-4D97-AF65-F5344CB8AC3E}">
        <p14:creationId xmlns:p14="http://schemas.microsoft.com/office/powerpoint/2010/main" val="33546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9A8134-BA41-44AA-8C31-0C3CD3EFDA6E}" vid="{E0F6B406-30E5-4302-98FF-312343E88B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Christmas 2023</Template>
  <TotalTime>2965</TotalTime>
  <Words>860</Words>
  <Application>Microsoft Office PowerPoint</Application>
  <PresentationFormat>Widescreen</PresentationFormat>
  <Paragraphs>161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Bahnschrift</vt:lpstr>
      <vt:lpstr>Calibri</vt:lpstr>
      <vt:lpstr>Wingdings 2</vt:lpstr>
      <vt:lpstr>Slate</vt:lpstr>
      <vt:lpstr>Matthew 2:16-23</vt:lpstr>
      <vt:lpstr>PowerPoint Presentation</vt:lpstr>
      <vt:lpstr>PowerPoint Presentation</vt:lpstr>
      <vt:lpstr>PowerPoint Presentation</vt:lpstr>
      <vt:lpstr>PowerPoint Presentation</vt:lpstr>
      <vt:lpstr>Matthew 2:16-23</vt:lpstr>
      <vt:lpstr>Jesus Is Man’s Second Chance</vt:lpstr>
      <vt:lpstr>Jesus Lived The Life You  Should Have Lived</vt:lpstr>
      <vt:lpstr>PowerPoint Presentation</vt:lpstr>
      <vt:lpstr>PowerPoint Presentation</vt:lpstr>
      <vt:lpstr>PowerPoint Presentation</vt:lpstr>
      <vt:lpstr>PowerPoint Presentation</vt:lpstr>
      <vt:lpstr>Jesus Took Upon Himself  Your Suffering</vt:lpstr>
      <vt:lpstr>PowerPoint Presentation</vt:lpstr>
      <vt:lpstr>PowerPoint Presentation</vt:lpstr>
      <vt:lpstr>PowerPoint Presentation</vt:lpstr>
      <vt:lpstr>PowerPoint Presentation</vt:lpstr>
      <vt:lpstr>Jesus Is The Faithful 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 Ross</cp:lastModifiedBy>
  <cp:revision>1</cp:revision>
  <dcterms:created xsi:type="dcterms:W3CDTF">2023-12-21T21:58:51Z</dcterms:created>
  <dcterms:modified xsi:type="dcterms:W3CDTF">2023-12-23T23:24:47Z</dcterms:modified>
</cp:coreProperties>
</file>