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58" r:id="rId3"/>
    <p:sldId id="292" r:id="rId4"/>
    <p:sldId id="293" r:id="rId5"/>
    <p:sldId id="294" r:id="rId6"/>
    <p:sldId id="295" r:id="rId7"/>
    <p:sldId id="29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41FAD-391F-407B-9566-6BD62189C5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BA171C-7BBC-44F6-A6EE-2A17D740C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1BCAD-F094-49E6-9AF4-04C65EDC9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AD4BA-C47D-4356-BFE0-63F148E6C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CD441-8E7E-4497-A483-C36C48AFF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15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BEF2B-E675-417F-A90F-127287E9C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3D7C2-8C77-44FC-924C-03D35916D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0B2539-3592-4C92-A85C-C52E7A33B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93E3EB-CB1D-49B6-BAAA-12F7E2338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132F8-5149-4073-B17F-0F64D6E50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490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094AB-7AD8-4455-B82A-D440135DF7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B99BA-1AB6-4BD1-94EA-80BA7841C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AF3725-C762-417B-8DBD-B18CBAB94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FAC3E4-1ED9-4821-8F50-1CF0E0A7B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EF995-B343-429F-8F86-160383687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46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B2AB0-92E8-4A72-AE0C-5B7ABBD1B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51CD5-7C1C-49C4-BB24-C57AA4760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25DFF-9A23-48F5-B38C-A3B89D133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47F56-7981-42B4-9176-4E536393C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1D449-5849-4541-B9ED-0013E015D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36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695FA-D2F0-4061-972D-58EF5AECE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62BEAF-949F-4E18-869C-5EAD1C6FF4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FDB88-7DA1-4329-9C3E-F3F32CD56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BF76F-FE95-4E62-BD14-3B9409D65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B1762-A6DC-4C59-A130-C9239E80E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99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39AA7-24BE-4563-B3F5-4C945AA8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24A8E7-E469-4EEA-8472-18772C3D9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C6B7A-76D6-438B-9E2F-0A97322B5C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E3A42-A966-4DF0-A650-986A3CD9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9B778D-10D1-488E-9403-CD597CA7C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3FFAC-B25A-4BF3-9128-3688E7EAA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61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115CD-F8BC-4742-9312-72289FC0B7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A4013-9158-4951-B7A7-A6D058A08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6F1132-D883-46FE-AB50-CC1060B87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8A24F-396A-4A72-B6B8-270903B83C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78A241-6FF9-4C1B-BE35-15713155E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E9E55E-01DC-447F-836C-994C4064E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A21D7D-39AC-4707-8F5C-4E62DA9C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904916-D243-46B3-B6DE-07E6DE05E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698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CF294-7CAD-4392-AA7B-5C9EA0C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9FB14D-445D-4C39-8FC7-16B97D886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F3D821-8988-4BB7-8063-B18A5F6F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BD81BD-7BE1-4A5B-8B30-92CB33C8C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968FAC-F045-4E53-9C57-8C672A85B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099E24-82BF-49E9-9D25-C159028DD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7F0F4-C768-4D5F-87F5-B6E7EFFBA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2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B3C5B-92B9-4B03-A4B2-7CBE57BA4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47D96-4B49-4FDC-83F3-A223D90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76AAB2-2C5F-4AC1-BAC0-2264E3793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30EAD1-786F-4ED8-BBCA-8F92DD977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A8E213-A403-4210-99EF-A53406A2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71E56-BD8D-4075-A11D-34BCF9F7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64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C16E0-89AB-45A4-B521-058BA98E5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D1499-397E-45C4-8A0F-E2F15A9369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83A328-12A0-4CD1-BBDF-FF51C4D81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B6DA7-5648-4882-90A0-F58FDAA1A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63E3F-FD64-49CC-B929-4284961BD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E708B7-7E45-405C-833E-C2F15AEA9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19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F44B52-245D-4AA2-8D8B-5A01112F2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9243D-0518-497C-B09F-0CFAD0DF0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DD68C7-60DF-4309-B2D3-E7B8960B38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A70C2-7C4F-4ADB-9AB3-B5BC8F8BE012}" type="datetimeFigureOut">
              <a:rPr lang="en-US" smtClean="0"/>
              <a:t>12/18/2021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A0670-E11F-4DBD-BC91-9DA2636912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A5139-4148-4385-83B5-E636F1F073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0B037-6FE0-4040-911D-8244953C24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14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id="{16B067B1-F4E5-4FDF-813D-C9E872E80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The Virgin Birth Of Christ | Uncle Tree&amp;#39;s House">
            <a:extLst>
              <a:ext uri="{FF2B5EF4-FFF2-40B4-BE49-F238E27FC236}">
                <a16:creationId xmlns:a16="http://schemas.microsoft.com/office/drawing/2014/main" id="{F803EB09-6276-42CB-81F6-C83C0CD30C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00" b="18034"/>
          <a:stretch/>
        </p:blipFill>
        <p:spPr bwMode="auto">
          <a:xfrm>
            <a:off x="307775" y="261437"/>
            <a:ext cx="11576450" cy="6335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8670E80-7BE8-44BF-91F5-8550F39540DB}"/>
              </a:ext>
            </a:extLst>
          </p:cNvPr>
          <p:cNvSpPr txBox="1"/>
          <p:nvPr/>
        </p:nvSpPr>
        <p:spPr>
          <a:xfrm>
            <a:off x="2491273" y="3079102"/>
            <a:ext cx="74738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Bradley Hand ITC" panose="03070402050302030203" pitchFamily="66" charset="0"/>
              </a:rPr>
              <a:t>The Best News in the World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E2D643-052C-4072-95F1-96741F01FD37}"/>
              </a:ext>
            </a:extLst>
          </p:cNvPr>
          <p:cNvSpPr txBox="1"/>
          <p:nvPr/>
        </p:nvSpPr>
        <p:spPr>
          <a:xfrm>
            <a:off x="4773336" y="3848543"/>
            <a:ext cx="294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Harrington" panose="04040505050A02020702" pitchFamily="82" charset="0"/>
              </a:rPr>
              <a:t>Luke 2:1-20</a:t>
            </a:r>
          </a:p>
        </p:txBody>
      </p:sp>
    </p:spTree>
    <p:extLst>
      <p:ext uri="{BB962C8B-B14F-4D97-AF65-F5344CB8AC3E}">
        <p14:creationId xmlns:p14="http://schemas.microsoft.com/office/powerpoint/2010/main" val="1193973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A2E5D3-D4E5-4E78-B8A7-90D0BCFE1AE2}"/>
              </a:ext>
            </a:extLst>
          </p:cNvPr>
          <p:cNvSpPr txBox="1"/>
          <p:nvPr/>
        </p:nvSpPr>
        <p:spPr>
          <a:xfrm>
            <a:off x="796954" y="402672"/>
            <a:ext cx="10914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Best News in the World”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0CA0E-CBCA-4698-9041-2AE5A59E7EC5}"/>
              </a:ext>
            </a:extLst>
          </p:cNvPr>
          <p:cNvSpPr txBox="1"/>
          <p:nvPr/>
        </p:nvSpPr>
        <p:spPr>
          <a:xfrm>
            <a:off x="796954" y="1593908"/>
            <a:ext cx="1091407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</a:p>
          <a:p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birth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 is the most profound event in all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human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history.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Not everyone sees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birth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 as the Best News for a couple of reasons: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1. 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Familiarity,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2.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Lack of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understanding.</a:t>
            </a:r>
          </a:p>
          <a:p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901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A2E5D3-D4E5-4E78-B8A7-90D0BCFE1AE2}"/>
              </a:ext>
            </a:extLst>
          </p:cNvPr>
          <p:cNvSpPr txBox="1"/>
          <p:nvPr/>
        </p:nvSpPr>
        <p:spPr>
          <a:xfrm>
            <a:off x="796954" y="402672"/>
            <a:ext cx="10914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Best News in the World”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0CA0E-CBCA-4698-9041-2AE5A59E7EC5}"/>
              </a:ext>
            </a:extLst>
          </p:cNvPr>
          <p:cNvSpPr txBox="1"/>
          <p:nvPr/>
        </p:nvSpPr>
        <p:spPr>
          <a:xfrm>
            <a:off x="796954" y="1593908"/>
            <a:ext cx="10914077" cy="43071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en-US" sz="32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Birth of Christ is Historically True:</a:t>
            </a:r>
          </a:p>
          <a:p>
            <a:pPr marR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Most people are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satisfied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the legends of Christmas, rather than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facts it presents: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proves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existence of God,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shows people are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alienated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from God and in need of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Savior.</a:t>
            </a:r>
            <a:endParaRPr lang="en-US" sz="2800" i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494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A2E5D3-D4E5-4E78-B8A7-90D0BCFE1AE2}"/>
              </a:ext>
            </a:extLst>
          </p:cNvPr>
          <p:cNvSpPr txBox="1"/>
          <p:nvPr/>
        </p:nvSpPr>
        <p:spPr>
          <a:xfrm>
            <a:off x="796954" y="402672"/>
            <a:ext cx="10914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Best News in the World”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0CA0E-CBCA-4698-9041-2AE5A59E7EC5}"/>
              </a:ext>
            </a:extLst>
          </p:cNvPr>
          <p:cNvSpPr txBox="1"/>
          <p:nvPr/>
        </p:nvSpPr>
        <p:spPr>
          <a:xfrm>
            <a:off x="796954" y="1593908"/>
            <a:ext cx="1091407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32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Good News is Based on His Unique Person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is fully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Man,</a:t>
            </a:r>
            <a:endParaRPr lang="en-US" sz="2800" i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2.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Fully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Lk. 2:9,11,23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3.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is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Christ,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Ps. 110</a:t>
            </a:r>
            <a:endParaRPr lang="en-US" sz="28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4.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is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Savior,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Romans 4:12</a:t>
            </a:r>
            <a:endParaRPr lang="en-US" sz="28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/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5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A2E5D3-D4E5-4E78-B8A7-90D0BCFE1AE2}"/>
              </a:ext>
            </a:extLst>
          </p:cNvPr>
          <p:cNvSpPr txBox="1"/>
          <p:nvPr/>
        </p:nvSpPr>
        <p:spPr>
          <a:xfrm>
            <a:off x="796954" y="402672"/>
            <a:ext cx="10914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Best News in the World”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0CA0E-CBCA-4698-9041-2AE5A59E7EC5}"/>
              </a:ext>
            </a:extLst>
          </p:cNvPr>
          <p:cNvSpPr txBox="1"/>
          <p:nvPr/>
        </p:nvSpPr>
        <p:spPr>
          <a:xfrm>
            <a:off x="796954" y="1593908"/>
            <a:ext cx="10914077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r>
              <a:rPr lang="en-US" sz="32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Good News About Christ is for Everyone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first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witnesses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this profound event were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shepherds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because: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1. 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 represented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disenfranchised,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400" i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2. 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Seeing the Lamb of God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resonated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with these men,</a:t>
            </a: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14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3. 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shows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Jesus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as the Good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Shepherd,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John 10:11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i="1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51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A2E5D3-D4E5-4E78-B8A7-90D0BCFE1AE2}"/>
              </a:ext>
            </a:extLst>
          </p:cNvPr>
          <p:cNvSpPr txBox="1"/>
          <p:nvPr/>
        </p:nvSpPr>
        <p:spPr>
          <a:xfrm>
            <a:off x="796954" y="402672"/>
            <a:ext cx="10914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Best News in the World”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0CA0E-CBCA-4698-9041-2AE5A59E7EC5}"/>
              </a:ext>
            </a:extLst>
          </p:cNvPr>
          <p:cNvSpPr txBox="1"/>
          <p:nvPr/>
        </p:nvSpPr>
        <p:spPr>
          <a:xfrm>
            <a:off x="796954" y="1593908"/>
            <a:ext cx="10914077" cy="439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IV.</a:t>
            </a:r>
            <a:r>
              <a:rPr lang="en-US" sz="32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Good News about the Savior brings Light, Fear and Joy.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image of Shepherds sitting in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darkness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speaks to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darkness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human heart without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Savior.</a:t>
            </a:r>
            <a:endParaRPr lang="en-US" sz="2800" i="1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glory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Lord illuminated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darkness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around these men, as the Holy Spirit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illumines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darkened heart with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Gospel.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857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A2E5D3-D4E5-4E78-B8A7-90D0BCFE1AE2}"/>
              </a:ext>
            </a:extLst>
          </p:cNvPr>
          <p:cNvSpPr txBox="1"/>
          <p:nvPr/>
        </p:nvSpPr>
        <p:spPr>
          <a:xfrm>
            <a:off x="796954" y="402672"/>
            <a:ext cx="109140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Best News in the World”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2:1-20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D0CA0E-CBCA-4698-9041-2AE5A59E7EC5}"/>
              </a:ext>
            </a:extLst>
          </p:cNvPr>
          <p:cNvSpPr txBox="1"/>
          <p:nvPr/>
        </p:nvSpPr>
        <p:spPr>
          <a:xfrm>
            <a:off x="796954" y="1593908"/>
            <a:ext cx="10914077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V.</a:t>
            </a:r>
            <a:r>
              <a:rPr lang="en-US" sz="32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Good News about Christ Requires a Personal Response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1. 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response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faith,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15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2.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response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proclamation,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17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3.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response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praise,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20b</a:t>
            </a: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4.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response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endurance,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20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206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84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7263</TotalTime>
  <Words>400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Bradley Hand ITC</vt:lpstr>
      <vt:lpstr>Calibri</vt:lpstr>
      <vt:lpstr>Calibri Light</vt:lpstr>
      <vt:lpstr>Georgia</vt:lpstr>
      <vt:lpstr>Harrington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65</cp:revision>
  <dcterms:created xsi:type="dcterms:W3CDTF">2021-09-25T23:41:01Z</dcterms:created>
  <dcterms:modified xsi:type="dcterms:W3CDTF">2021-12-19T04:13:39Z</dcterms:modified>
</cp:coreProperties>
</file>