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2"/>
  </p:notesMasterIdLst>
  <p:sldIdLst>
    <p:sldId id="256" r:id="rId2"/>
    <p:sldId id="269" r:id="rId3"/>
    <p:sldId id="264" r:id="rId4"/>
    <p:sldId id="257" r:id="rId5"/>
    <p:sldId id="261" r:id="rId6"/>
    <p:sldId id="265" r:id="rId7"/>
    <p:sldId id="266" r:id="rId8"/>
    <p:sldId id="271" r:id="rId9"/>
    <p:sldId id="258" r:id="rId10"/>
    <p:sldId id="262" r:id="rId11"/>
    <p:sldId id="270" r:id="rId12"/>
    <p:sldId id="272" r:id="rId13"/>
    <p:sldId id="273" r:id="rId14"/>
    <p:sldId id="259" r:id="rId15"/>
    <p:sldId id="263" r:id="rId16"/>
    <p:sldId id="267" r:id="rId17"/>
    <p:sldId id="274" r:id="rId18"/>
    <p:sldId id="275" r:id="rId19"/>
    <p:sldId id="260"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A21E68-8D9F-4C21-AB4D-B841A841D9AB}" v="17" dt="2024-01-21T04:04:58.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784" autoAdjust="0"/>
  </p:normalViewPr>
  <p:slideViewPr>
    <p:cSldViewPr snapToGrid="0">
      <p:cViewPr varScale="1">
        <p:scale>
          <a:sx n="39" d="100"/>
          <a:sy n="39" d="100"/>
        </p:scale>
        <p:origin x="1708" y="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Ross" userId="b8c820857ccdcb8b" providerId="LiveId" clId="{50A21E68-8D9F-4C21-AB4D-B841A841D9AB}"/>
    <pc:docChg chg="undo redo custSel addSld modSld sldOrd">
      <pc:chgData name="Ian Ross" userId="b8c820857ccdcb8b" providerId="LiveId" clId="{50A21E68-8D9F-4C21-AB4D-B841A841D9AB}" dt="2024-01-21T04:26:23.938" v="3304" actId="20577"/>
      <pc:docMkLst>
        <pc:docMk/>
      </pc:docMkLst>
      <pc:sldChg chg="modNotesTx">
        <pc:chgData name="Ian Ross" userId="b8c820857ccdcb8b" providerId="LiveId" clId="{50A21E68-8D9F-4C21-AB4D-B841A841D9AB}" dt="2024-01-21T02:01:14.674" v="581" actId="20577"/>
        <pc:sldMkLst>
          <pc:docMk/>
          <pc:sldMk cId="191253690" sldId="256"/>
        </pc:sldMkLst>
      </pc:sldChg>
      <pc:sldChg chg="addSp delSp modSp mod modNotesTx">
        <pc:chgData name="Ian Ross" userId="b8c820857ccdcb8b" providerId="LiveId" clId="{50A21E68-8D9F-4C21-AB4D-B841A841D9AB}" dt="2024-01-21T02:39:56.048" v="1286" actId="20577"/>
        <pc:sldMkLst>
          <pc:docMk/>
          <pc:sldMk cId="2915900343" sldId="257"/>
        </pc:sldMkLst>
        <pc:spChg chg="mod">
          <ac:chgData name="Ian Ross" userId="b8c820857ccdcb8b" providerId="LiveId" clId="{50A21E68-8D9F-4C21-AB4D-B841A841D9AB}" dt="2024-01-21T02:17:57.993" v="1011" actId="20577"/>
          <ac:spMkLst>
            <pc:docMk/>
            <pc:sldMk cId="2915900343" sldId="257"/>
            <ac:spMk id="2" creationId="{632849E9-F30C-7CF8-EC11-C5AB62AE9229}"/>
          </ac:spMkLst>
        </pc:spChg>
        <pc:spChg chg="del">
          <ac:chgData name="Ian Ross" userId="b8c820857ccdcb8b" providerId="LiveId" clId="{50A21E68-8D9F-4C21-AB4D-B841A841D9AB}" dt="2024-01-21T01:20:02.455" v="336" actId="21"/>
          <ac:spMkLst>
            <pc:docMk/>
            <pc:sldMk cId="2915900343" sldId="257"/>
            <ac:spMk id="3" creationId="{435938C3-BB1E-F0C4-E0E9-719191714CF4}"/>
          </ac:spMkLst>
        </pc:spChg>
        <pc:spChg chg="add del">
          <ac:chgData name="Ian Ross" userId="b8c820857ccdcb8b" providerId="LiveId" clId="{50A21E68-8D9F-4C21-AB4D-B841A841D9AB}" dt="2024-01-21T01:46:14.921" v="343" actId="21"/>
          <ac:spMkLst>
            <pc:docMk/>
            <pc:sldMk cId="2915900343" sldId="257"/>
            <ac:spMk id="5" creationId="{A139CF54-C866-1EA4-0EA1-86A6E8E99055}"/>
          </ac:spMkLst>
        </pc:spChg>
        <pc:spChg chg="del">
          <ac:chgData name="Ian Ross" userId="b8c820857ccdcb8b" providerId="LiveId" clId="{50A21E68-8D9F-4C21-AB4D-B841A841D9AB}" dt="2024-01-21T01:19:58.834" v="335" actId="21"/>
          <ac:spMkLst>
            <pc:docMk/>
            <pc:sldMk cId="2915900343" sldId="257"/>
            <ac:spMk id="8" creationId="{2D7D56E7-7C17-05FE-1D9F-71C95AFF2703}"/>
          </ac:spMkLst>
        </pc:spChg>
        <pc:picChg chg="add">
          <ac:chgData name="Ian Ross" userId="b8c820857ccdcb8b" providerId="LiveId" clId="{50A21E68-8D9F-4C21-AB4D-B841A841D9AB}" dt="2024-01-21T01:46:10.100" v="342" actId="26606"/>
          <ac:picMkLst>
            <pc:docMk/>
            <pc:sldMk cId="2915900343" sldId="257"/>
            <ac:picMk id="4" creationId="{ABD8B288-14FC-0F2F-C76A-41F4E7B77B78}"/>
          </ac:picMkLst>
        </pc:picChg>
      </pc:sldChg>
      <pc:sldChg chg="addSp delSp modSp mod modClrScheme chgLayout modNotesTx">
        <pc:chgData name="Ian Ross" userId="b8c820857ccdcb8b" providerId="LiveId" clId="{50A21E68-8D9F-4C21-AB4D-B841A841D9AB}" dt="2024-01-21T02:54:21.351" v="1903" actId="20577"/>
        <pc:sldMkLst>
          <pc:docMk/>
          <pc:sldMk cId="300997138" sldId="258"/>
        </pc:sldMkLst>
        <pc:spChg chg="mod">
          <ac:chgData name="Ian Ross" userId="b8c820857ccdcb8b" providerId="LiveId" clId="{50A21E68-8D9F-4C21-AB4D-B841A841D9AB}" dt="2024-01-21T01:51:03.879" v="364" actId="26606"/>
          <ac:spMkLst>
            <pc:docMk/>
            <pc:sldMk cId="300997138" sldId="258"/>
            <ac:spMk id="2" creationId="{BD105F1C-3C02-351B-CF35-C6704FC862AA}"/>
          </ac:spMkLst>
        </pc:spChg>
        <pc:spChg chg="del">
          <ac:chgData name="Ian Ross" userId="b8c820857ccdcb8b" providerId="LiveId" clId="{50A21E68-8D9F-4C21-AB4D-B841A841D9AB}" dt="2024-01-20T23:01:46.558" v="42" actId="21"/>
          <ac:spMkLst>
            <pc:docMk/>
            <pc:sldMk cId="300997138" sldId="258"/>
            <ac:spMk id="3" creationId="{C4645E9C-BF63-BCB8-4263-6EE497130DB6}"/>
          </ac:spMkLst>
        </pc:spChg>
        <pc:spChg chg="del">
          <ac:chgData name="Ian Ross" userId="b8c820857ccdcb8b" providerId="LiveId" clId="{50A21E68-8D9F-4C21-AB4D-B841A841D9AB}" dt="2024-01-20T23:01:42.945" v="41" actId="21"/>
          <ac:spMkLst>
            <pc:docMk/>
            <pc:sldMk cId="300997138" sldId="258"/>
            <ac:spMk id="4" creationId="{F98FE328-B8B2-F40B-EB23-F22CA3E09C27}"/>
          </ac:spMkLst>
        </pc:spChg>
        <pc:spChg chg="del">
          <ac:chgData name="Ian Ross" userId="b8c820857ccdcb8b" providerId="LiveId" clId="{50A21E68-8D9F-4C21-AB4D-B841A841D9AB}" dt="2024-01-20T23:01:38.069" v="40" actId="21"/>
          <ac:spMkLst>
            <pc:docMk/>
            <pc:sldMk cId="300997138" sldId="258"/>
            <ac:spMk id="5" creationId="{5F37150F-B1D7-03D1-53F8-AD0DAF791D81}"/>
          </ac:spMkLst>
        </pc:spChg>
        <pc:picChg chg="add mod modCrop">
          <ac:chgData name="Ian Ross" userId="b8c820857ccdcb8b" providerId="LiveId" clId="{50A21E68-8D9F-4C21-AB4D-B841A841D9AB}" dt="2024-01-21T02:04:21.924" v="615" actId="18131"/>
          <ac:picMkLst>
            <pc:docMk/>
            <pc:sldMk cId="300997138" sldId="258"/>
            <ac:picMk id="7" creationId="{5B54AF79-D9F4-F525-1811-940A6B5D6BFA}"/>
          </ac:picMkLst>
        </pc:picChg>
      </pc:sldChg>
      <pc:sldChg chg="delSp modSp mod">
        <pc:chgData name="Ian Ross" userId="b8c820857ccdcb8b" providerId="LiveId" clId="{50A21E68-8D9F-4C21-AB4D-B841A841D9AB}" dt="2024-01-20T23:02:40.195" v="97" actId="20577"/>
        <pc:sldMkLst>
          <pc:docMk/>
          <pc:sldMk cId="4209327618" sldId="259"/>
        </pc:sldMkLst>
        <pc:spChg chg="mod">
          <ac:chgData name="Ian Ross" userId="b8c820857ccdcb8b" providerId="LiveId" clId="{50A21E68-8D9F-4C21-AB4D-B841A841D9AB}" dt="2024-01-20T23:02:40.195" v="97" actId="20577"/>
          <ac:spMkLst>
            <pc:docMk/>
            <pc:sldMk cId="4209327618" sldId="259"/>
            <ac:spMk id="2" creationId="{E07C055A-A13E-C201-2D17-642EB89274E0}"/>
          </ac:spMkLst>
        </pc:spChg>
        <pc:spChg chg="del">
          <ac:chgData name="Ian Ross" userId="b8c820857ccdcb8b" providerId="LiveId" clId="{50A21E68-8D9F-4C21-AB4D-B841A841D9AB}" dt="2024-01-20T23:02:09.648" v="47" actId="21"/>
          <ac:spMkLst>
            <pc:docMk/>
            <pc:sldMk cId="4209327618" sldId="259"/>
            <ac:spMk id="3" creationId="{7CD2E8E1-50F4-BAD6-64FA-21824E4F01F1}"/>
          </ac:spMkLst>
        </pc:spChg>
        <pc:spChg chg="del">
          <ac:chgData name="Ian Ross" userId="b8c820857ccdcb8b" providerId="LiveId" clId="{50A21E68-8D9F-4C21-AB4D-B841A841D9AB}" dt="2024-01-20T23:02:02.185" v="46" actId="21"/>
          <ac:spMkLst>
            <pc:docMk/>
            <pc:sldMk cId="4209327618" sldId="259"/>
            <ac:spMk id="4" creationId="{B51EDCC9-4D11-E6A2-1D58-461BF662D710}"/>
          </ac:spMkLst>
        </pc:spChg>
        <pc:spChg chg="del">
          <ac:chgData name="Ian Ross" userId="b8c820857ccdcb8b" providerId="LiveId" clId="{50A21E68-8D9F-4C21-AB4D-B841A841D9AB}" dt="2024-01-20T23:01:57.643" v="45" actId="21"/>
          <ac:spMkLst>
            <pc:docMk/>
            <pc:sldMk cId="4209327618" sldId="259"/>
            <ac:spMk id="5" creationId="{FAA959A2-508C-9BA7-3417-48485520F2DC}"/>
          </ac:spMkLst>
        </pc:spChg>
      </pc:sldChg>
      <pc:sldChg chg="delSp modSp mod modNotesTx">
        <pc:chgData name="Ian Ross" userId="b8c820857ccdcb8b" providerId="LiveId" clId="{50A21E68-8D9F-4C21-AB4D-B841A841D9AB}" dt="2024-01-21T04:05:53.514" v="2955" actId="20577"/>
        <pc:sldMkLst>
          <pc:docMk/>
          <pc:sldMk cId="2043073587" sldId="260"/>
        </pc:sldMkLst>
        <pc:spChg chg="mod">
          <ac:chgData name="Ian Ross" userId="b8c820857ccdcb8b" providerId="LiveId" clId="{50A21E68-8D9F-4C21-AB4D-B841A841D9AB}" dt="2024-01-21T01:05:17.606" v="326" actId="20577"/>
          <ac:spMkLst>
            <pc:docMk/>
            <pc:sldMk cId="2043073587" sldId="260"/>
            <ac:spMk id="2" creationId="{645DDEEC-CE89-7197-0506-87382D20136A}"/>
          </ac:spMkLst>
        </pc:spChg>
        <pc:spChg chg="del">
          <ac:chgData name="Ian Ross" userId="b8c820857ccdcb8b" providerId="LiveId" clId="{50A21E68-8D9F-4C21-AB4D-B841A841D9AB}" dt="2024-01-21T01:05:27.252" v="329" actId="21"/>
          <ac:spMkLst>
            <pc:docMk/>
            <pc:sldMk cId="2043073587" sldId="260"/>
            <ac:spMk id="3" creationId="{9FCDE27F-E73B-F9F5-37E6-816CCE1B91D3}"/>
          </ac:spMkLst>
        </pc:spChg>
        <pc:spChg chg="del">
          <ac:chgData name="Ian Ross" userId="b8c820857ccdcb8b" providerId="LiveId" clId="{50A21E68-8D9F-4C21-AB4D-B841A841D9AB}" dt="2024-01-21T01:05:23.504" v="328" actId="21"/>
          <ac:spMkLst>
            <pc:docMk/>
            <pc:sldMk cId="2043073587" sldId="260"/>
            <ac:spMk id="4" creationId="{4C533402-9DEE-79BF-0AE5-0391ACDDE66C}"/>
          </ac:spMkLst>
        </pc:spChg>
        <pc:spChg chg="del">
          <ac:chgData name="Ian Ross" userId="b8c820857ccdcb8b" providerId="LiveId" clId="{50A21E68-8D9F-4C21-AB4D-B841A841D9AB}" dt="2024-01-21T01:05:20.949" v="327" actId="21"/>
          <ac:spMkLst>
            <pc:docMk/>
            <pc:sldMk cId="2043073587" sldId="260"/>
            <ac:spMk id="5" creationId="{856C93FE-2A84-95C9-FCF9-7D0AFB6A5D21}"/>
          </ac:spMkLst>
        </pc:spChg>
      </pc:sldChg>
      <pc:sldChg chg="modSp mod modNotesTx">
        <pc:chgData name="Ian Ross" userId="b8c820857ccdcb8b" providerId="LiveId" clId="{50A21E68-8D9F-4C21-AB4D-B841A841D9AB}" dt="2024-01-21T04:26:23.938" v="3304" actId="20577"/>
        <pc:sldMkLst>
          <pc:docMk/>
          <pc:sldMk cId="3354604602" sldId="261"/>
        </pc:sldMkLst>
        <pc:spChg chg="mod">
          <ac:chgData name="Ian Ross" userId="b8c820857ccdcb8b" providerId="LiveId" clId="{50A21E68-8D9F-4C21-AB4D-B841A841D9AB}" dt="2024-01-20T23:10:23.526" v="119" actId="122"/>
          <ac:spMkLst>
            <pc:docMk/>
            <pc:sldMk cId="3354604602" sldId="261"/>
            <ac:spMk id="6" creationId="{98E1971E-D65A-FECE-BA11-9C17CD0127D5}"/>
          </ac:spMkLst>
        </pc:spChg>
      </pc:sldChg>
      <pc:sldChg chg="modSp mod modNotesTx">
        <pc:chgData name="Ian Ross" userId="b8c820857ccdcb8b" providerId="LiveId" clId="{50A21E68-8D9F-4C21-AB4D-B841A841D9AB}" dt="2024-01-21T02:54:40.944" v="1916" actId="20577"/>
        <pc:sldMkLst>
          <pc:docMk/>
          <pc:sldMk cId="1283231107" sldId="262"/>
        </pc:sldMkLst>
        <pc:spChg chg="mod">
          <ac:chgData name="Ian Ross" userId="b8c820857ccdcb8b" providerId="LiveId" clId="{50A21E68-8D9F-4C21-AB4D-B841A841D9AB}" dt="2024-01-21T01:52:02.849" v="422" actId="20577"/>
          <ac:spMkLst>
            <pc:docMk/>
            <pc:sldMk cId="1283231107" sldId="262"/>
            <ac:spMk id="6" creationId="{282E2D25-0E38-A724-D850-DB845EF50B1F}"/>
          </ac:spMkLst>
        </pc:spChg>
      </pc:sldChg>
      <pc:sldChg chg="modSp mod">
        <pc:chgData name="Ian Ross" userId="b8c820857ccdcb8b" providerId="LiveId" clId="{50A21E68-8D9F-4C21-AB4D-B841A841D9AB}" dt="2024-01-21T01:54:23.514" v="447" actId="207"/>
        <pc:sldMkLst>
          <pc:docMk/>
          <pc:sldMk cId="4089005419" sldId="263"/>
        </pc:sldMkLst>
        <pc:spChg chg="mod">
          <ac:chgData name="Ian Ross" userId="b8c820857ccdcb8b" providerId="LiveId" clId="{50A21E68-8D9F-4C21-AB4D-B841A841D9AB}" dt="2024-01-21T01:54:23.514" v="447" actId="207"/>
          <ac:spMkLst>
            <pc:docMk/>
            <pc:sldMk cId="4089005419" sldId="263"/>
            <ac:spMk id="6" creationId="{C10120D1-F2B6-F0E2-B1F4-395D905F7A37}"/>
          </ac:spMkLst>
        </pc:spChg>
      </pc:sldChg>
      <pc:sldChg chg="modNotesTx">
        <pc:chgData name="Ian Ross" userId="b8c820857ccdcb8b" providerId="LiveId" clId="{50A21E68-8D9F-4C21-AB4D-B841A841D9AB}" dt="2024-01-21T04:25:29.631" v="3186" actId="20577"/>
        <pc:sldMkLst>
          <pc:docMk/>
          <pc:sldMk cId="1594860302" sldId="264"/>
        </pc:sldMkLst>
      </pc:sldChg>
      <pc:sldChg chg="modSp new mod modNotesTx">
        <pc:chgData name="Ian Ross" userId="b8c820857ccdcb8b" providerId="LiveId" clId="{50A21E68-8D9F-4C21-AB4D-B841A841D9AB}" dt="2024-01-21T02:43:36.254" v="1454" actId="207"/>
        <pc:sldMkLst>
          <pc:docMk/>
          <pc:sldMk cId="1538853555" sldId="265"/>
        </pc:sldMkLst>
        <pc:spChg chg="mod">
          <ac:chgData name="Ian Ross" userId="b8c820857ccdcb8b" providerId="LiveId" clId="{50A21E68-8D9F-4C21-AB4D-B841A841D9AB}" dt="2024-01-21T02:43:36.254" v="1454" actId="207"/>
          <ac:spMkLst>
            <pc:docMk/>
            <pc:sldMk cId="1538853555" sldId="265"/>
            <ac:spMk id="2" creationId="{80E4FED0-DC28-9E45-5CB8-EB84875FF461}"/>
          </ac:spMkLst>
        </pc:spChg>
      </pc:sldChg>
      <pc:sldChg chg="modSp new mod modNotesTx">
        <pc:chgData name="Ian Ross" userId="b8c820857ccdcb8b" providerId="LiveId" clId="{50A21E68-8D9F-4C21-AB4D-B841A841D9AB}" dt="2024-01-21T02:44:34.714" v="1550" actId="20577"/>
        <pc:sldMkLst>
          <pc:docMk/>
          <pc:sldMk cId="335631788" sldId="266"/>
        </pc:sldMkLst>
        <pc:spChg chg="mod">
          <ac:chgData name="Ian Ross" userId="b8c820857ccdcb8b" providerId="LiveId" clId="{50A21E68-8D9F-4C21-AB4D-B841A841D9AB}" dt="2024-01-21T02:43:47.846" v="1455" actId="207"/>
          <ac:spMkLst>
            <pc:docMk/>
            <pc:sldMk cId="335631788" sldId="266"/>
            <ac:spMk id="2" creationId="{3CEE21B8-E250-031E-48A1-122308E178C4}"/>
          </ac:spMkLst>
        </pc:spChg>
      </pc:sldChg>
      <pc:sldChg chg="modSp new mod">
        <pc:chgData name="Ian Ross" userId="b8c820857ccdcb8b" providerId="LiveId" clId="{50A21E68-8D9F-4C21-AB4D-B841A841D9AB}" dt="2024-01-21T01:54:48.076" v="448" actId="207"/>
        <pc:sldMkLst>
          <pc:docMk/>
          <pc:sldMk cId="1286306088" sldId="267"/>
        </pc:sldMkLst>
        <pc:spChg chg="mod">
          <ac:chgData name="Ian Ross" userId="b8c820857ccdcb8b" providerId="LiveId" clId="{50A21E68-8D9F-4C21-AB4D-B841A841D9AB}" dt="2024-01-21T01:54:48.076" v="448" actId="207"/>
          <ac:spMkLst>
            <pc:docMk/>
            <pc:sldMk cId="1286306088" sldId="267"/>
            <ac:spMk id="2" creationId="{81401897-22FE-DA14-1BA7-A2F99BF4A980}"/>
          </ac:spMkLst>
        </pc:spChg>
      </pc:sldChg>
      <pc:sldChg chg="addSp delSp modSp new mod modClrScheme chgLayout modNotesTx">
        <pc:chgData name="Ian Ross" userId="b8c820857ccdcb8b" providerId="LiveId" clId="{50A21E68-8D9F-4C21-AB4D-B841A841D9AB}" dt="2024-01-21T04:07:21.499" v="3060" actId="20577"/>
        <pc:sldMkLst>
          <pc:docMk/>
          <pc:sldMk cId="2835993064" sldId="268"/>
        </pc:sldMkLst>
        <pc:spChg chg="del">
          <ac:chgData name="Ian Ross" userId="b8c820857ccdcb8b" providerId="LiveId" clId="{50A21E68-8D9F-4C21-AB4D-B841A841D9AB}" dt="2024-01-21T01:14:26.814" v="331" actId="700"/>
          <ac:spMkLst>
            <pc:docMk/>
            <pc:sldMk cId="2835993064" sldId="268"/>
            <ac:spMk id="2" creationId="{3D4825F5-6442-D4FD-86AB-206D8B929F50}"/>
          </ac:spMkLst>
        </pc:spChg>
        <pc:spChg chg="del">
          <ac:chgData name="Ian Ross" userId="b8c820857ccdcb8b" providerId="LiveId" clId="{50A21E68-8D9F-4C21-AB4D-B841A841D9AB}" dt="2024-01-21T01:14:26.814" v="331" actId="700"/>
          <ac:spMkLst>
            <pc:docMk/>
            <pc:sldMk cId="2835993064" sldId="268"/>
            <ac:spMk id="3" creationId="{128E1B35-E5BE-14AA-3749-C26CF546F039}"/>
          </ac:spMkLst>
        </pc:spChg>
        <pc:spChg chg="del">
          <ac:chgData name="Ian Ross" userId="b8c820857ccdcb8b" providerId="LiveId" clId="{50A21E68-8D9F-4C21-AB4D-B841A841D9AB}" dt="2024-01-21T01:14:26.814" v="331" actId="700"/>
          <ac:spMkLst>
            <pc:docMk/>
            <pc:sldMk cId="2835993064" sldId="268"/>
            <ac:spMk id="4" creationId="{CF82CBF5-B3FC-5F61-C0D8-2F4D28456D4B}"/>
          </ac:spMkLst>
        </pc:spChg>
        <pc:picChg chg="add mod">
          <ac:chgData name="Ian Ross" userId="b8c820857ccdcb8b" providerId="LiveId" clId="{50A21E68-8D9F-4C21-AB4D-B841A841D9AB}" dt="2024-01-21T01:15:16.433" v="334" actId="962"/>
          <ac:picMkLst>
            <pc:docMk/>
            <pc:sldMk cId="2835993064" sldId="268"/>
            <ac:picMk id="6" creationId="{8663CA41-496F-8C25-ABA2-45160A6C6DE1}"/>
          </ac:picMkLst>
        </pc:picChg>
      </pc:sldChg>
      <pc:sldChg chg="addSp delSp modSp new mod ord modClrScheme chgLayout modNotesTx">
        <pc:chgData name="Ian Ross" userId="b8c820857ccdcb8b" providerId="LiveId" clId="{50A21E68-8D9F-4C21-AB4D-B841A841D9AB}" dt="2024-01-21T02:13:13.711" v="826" actId="20577"/>
        <pc:sldMkLst>
          <pc:docMk/>
          <pc:sldMk cId="1476795262" sldId="269"/>
        </pc:sldMkLst>
        <pc:spChg chg="del">
          <ac:chgData name="Ian Ross" userId="b8c820857ccdcb8b" providerId="LiveId" clId="{50A21E68-8D9F-4C21-AB4D-B841A841D9AB}" dt="2024-01-21T01:45:23.974" v="338" actId="700"/>
          <ac:spMkLst>
            <pc:docMk/>
            <pc:sldMk cId="1476795262" sldId="269"/>
            <ac:spMk id="2" creationId="{2978991B-8B1C-4B9E-B14B-B49220CC9242}"/>
          </ac:spMkLst>
        </pc:spChg>
        <pc:spChg chg="del">
          <ac:chgData name="Ian Ross" userId="b8c820857ccdcb8b" providerId="LiveId" clId="{50A21E68-8D9F-4C21-AB4D-B841A841D9AB}" dt="2024-01-21T01:45:23.974" v="338" actId="700"/>
          <ac:spMkLst>
            <pc:docMk/>
            <pc:sldMk cId="1476795262" sldId="269"/>
            <ac:spMk id="3" creationId="{EE831613-CEE8-26B3-A6AE-961BF8A4FEEF}"/>
          </ac:spMkLst>
        </pc:spChg>
        <pc:picChg chg="add mod">
          <ac:chgData name="Ian Ross" userId="b8c820857ccdcb8b" providerId="LiveId" clId="{50A21E68-8D9F-4C21-AB4D-B841A841D9AB}" dt="2024-01-21T01:45:36.912" v="341" actId="962"/>
          <ac:picMkLst>
            <pc:docMk/>
            <pc:sldMk cId="1476795262" sldId="269"/>
            <ac:picMk id="5" creationId="{D24CAF46-A582-EEC8-A48A-6863D886AA7B}"/>
          </ac:picMkLst>
        </pc:picChg>
      </pc:sldChg>
      <pc:sldChg chg="addSp delSp modSp new mod ord modClrScheme chgLayout">
        <pc:chgData name="Ian Ross" userId="b8c820857ccdcb8b" providerId="LiveId" clId="{50A21E68-8D9F-4C21-AB4D-B841A841D9AB}" dt="2024-01-21T02:04:53.764" v="617"/>
        <pc:sldMkLst>
          <pc:docMk/>
          <pc:sldMk cId="1847360386" sldId="270"/>
        </pc:sldMkLst>
        <pc:spChg chg="del">
          <ac:chgData name="Ian Ross" userId="b8c820857ccdcb8b" providerId="LiveId" clId="{50A21E68-8D9F-4C21-AB4D-B841A841D9AB}" dt="2024-01-21T01:52:19.219" v="424" actId="700"/>
          <ac:spMkLst>
            <pc:docMk/>
            <pc:sldMk cId="1847360386" sldId="270"/>
            <ac:spMk id="2" creationId="{6C3565D4-AE98-3FD3-68C0-0105992DA4DD}"/>
          </ac:spMkLst>
        </pc:spChg>
        <pc:spChg chg="del mod ord">
          <ac:chgData name="Ian Ross" userId="b8c820857ccdcb8b" providerId="LiveId" clId="{50A21E68-8D9F-4C21-AB4D-B841A841D9AB}" dt="2024-01-21T01:52:19.219" v="424" actId="700"/>
          <ac:spMkLst>
            <pc:docMk/>
            <pc:sldMk cId="1847360386" sldId="270"/>
            <ac:spMk id="3" creationId="{9D70ADA5-4BDE-A0D9-A9B6-99C682904015}"/>
          </ac:spMkLst>
        </pc:spChg>
        <pc:spChg chg="del">
          <ac:chgData name="Ian Ross" userId="b8c820857ccdcb8b" providerId="LiveId" clId="{50A21E68-8D9F-4C21-AB4D-B841A841D9AB}" dt="2024-01-21T01:52:19.219" v="424" actId="700"/>
          <ac:spMkLst>
            <pc:docMk/>
            <pc:sldMk cId="1847360386" sldId="270"/>
            <ac:spMk id="4" creationId="{D91BC0B5-FFE2-BE22-FFAC-D6A5A234DA54}"/>
          </ac:spMkLst>
        </pc:spChg>
        <pc:spChg chg="add mod ord">
          <ac:chgData name="Ian Ross" userId="b8c820857ccdcb8b" providerId="LiveId" clId="{50A21E68-8D9F-4C21-AB4D-B841A841D9AB}" dt="2024-01-21T01:53:56.325" v="445" actId="207"/>
          <ac:spMkLst>
            <pc:docMk/>
            <pc:sldMk cId="1847360386" sldId="270"/>
            <ac:spMk id="5" creationId="{A92B1CD7-5F2E-96D1-B90D-2B81863DB4C3}"/>
          </ac:spMkLst>
        </pc:spChg>
      </pc:sldChg>
      <pc:sldChg chg="addSp delSp modSp new mod setBg modClrScheme chgLayout modNotesTx">
        <pc:chgData name="Ian Ross" userId="b8c820857ccdcb8b" providerId="LiveId" clId="{50A21E68-8D9F-4C21-AB4D-B841A841D9AB}" dt="2024-01-21T03:11:16.692" v="2827" actId="20577"/>
        <pc:sldMkLst>
          <pc:docMk/>
          <pc:sldMk cId="1631084365" sldId="271"/>
        </pc:sldMkLst>
        <pc:spChg chg="del">
          <ac:chgData name="Ian Ross" userId="b8c820857ccdcb8b" providerId="LiveId" clId="{50A21E68-8D9F-4C21-AB4D-B841A841D9AB}" dt="2024-01-21T02:44:51.365" v="1552" actId="700"/>
          <ac:spMkLst>
            <pc:docMk/>
            <pc:sldMk cId="1631084365" sldId="271"/>
            <ac:spMk id="2" creationId="{F0178854-27D1-A817-FCED-D952D0DAB0AF}"/>
          </ac:spMkLst>
        </pc:spChg>
        <pc:picChg chg="add mod">
          <ac:chgData name="Ian Ross" userId="b8c820857ccdcb8b" providerId="LiveId" clId="{50A21E68-8D9F-4C21-AB4D-B841A841D9AB}" dt="2024-01-21T02:49:56.327" v="1581" actId="26606"/>
          <ac:picMkLst>
            <pc:docMk/>
            <pc:sldMk cId="1631084365" sldId="271"/>
            <ac:picMk id="4" creationId="{0A86F2F4-C39E-8DFE-B879-73CD6431F526}"/>
          </ac:picMkLst>
        </pc:picChg>
      </pc:sldChg>
      <pc:sldChg chg="addSp delSp modSp new mod modClrScheme chgLayout modNotesTx">
        <pc:chgData name="Ian Ross" userId="b8c820857ccdcb8b" providerId="LiveId" clId="{50A21E68-8D9F-4C21-AB4D-B841A841D9AB}" dt="2024-01-21T03:12:51.894" v="2874" actId="20577"/>
        <pc:sldMkLst>
          <pc:docMk/>
          <pc:sldMk cId="2561864813" sldId="272"/>
        </pc:sldMkLst>
        <pc:spChg chg="del">
          <ac:chgData name="Ian Ross" userId="b8c820857ccdcb8b" providerId="LiveId" clId="{50A21E68-8D9F-4C21-AB4D-B841A841D9AB}" dt="2024-01-21T03:00:11.268" v="1918" actId="700"/>
          <ac:spMkLst>
            <pc:docMk/>
            <pc:sldMk cId="2561864813" sldId="272"/>
            <ac:spMk id="2" creationId="{789D05E7-01CC-DED4-6F4C-B3F395F3DF52}"/>
          </ac:spMkLst>
        </pc:spChg>
        <pc:spChg chg="add mod">
          <ac:chgData name="Ian Ross" userId="b8c820857ccdcb8b" providerId="LiveId" clId="{50A21E68-8D9F-4C21-AB4D-B841A841D9AB}" dt="2024-01-21T03:02:34.947" v="1962" actId="1076"/>
          <ac:spMkLst>
            <pc:docMk/>
            <pc:sldMk cId="2561864813" sldId="272"/>
            <ac:spMk id="5" creationId="{79E56201-6742-4BC8-96D9-ED85F8FE5126}"/>
          </ac:spMkLst>
        </pc:spChg>
        <pc:picChg chg="add mod">
          <ac:chgData name="Ian Ross" userId="b8c820857ccdcb8b" providerId="LiveId" clId="{50A21E68-8D9F-4C21-AB4D-B841A841D9AB}" dt="2024-01-21T03:00:52.043" v="1922" actId="1076"/>
          <ac:picMkLst>
            <pc:docMk/>
            <pc:sldMk cId="2561864813" sldId="272"/>
            <ac:picMk id="4" creationId="{B41234B2-9A6C-2442-C980-F43F28F94259}"/>
          </ac:picMkLst>
        </pc:picChg>
      </pc:sldChg>
      <pc:sldChg chg="addSp modSp new mod modClrScheme chgLayout modNotesTx">
        <pc:chgData name="Ian Ross" userId="b8c820857ccdcb8b" providerId="LiveId" clId="{50A21E68-8D9F-4C21-AB4D-B841A841D9AB}" dt="2024-01-21T03:10:21.901" v="2725" actId="20577"/>
        <pc:sldMkLst>
          <pc:docMk/>
          <pc:sldMk cId="1079550837" sldId="273"/>
        </pc:sldMkLst>
        <pc:spChg chg="add mod">
          <ac:chgData name="Ian Ross" userId="b8c820857ccdcb8b" providerId="LiveId" clId="{50A21E68-8D9F-4C21-AB4D-B841A841D9AB}" dt="2024-01-21T03:10:00.327" v="2686" actId="20577"/>
          <ac:spMkLst>
            <pc:docMk/>
            <pc:sldMk cId="1079550837" sldId="273"/>
            <ac:spMk id="2" creationId="{B6074843-9760-DA5A-9ED0-8D5888806F9A}"/>
          </ac:spMkLst>
        </pc:spChg>
      </pc:sldChg>
      <pc:sldChg chg="modSp new mod">
        <pc:chgData name="Ian Ross" userId="b8c820857ccdcb8b" providerId="LiveId" clId="{50A21E68-8D9F-4C21-AB4D-B841A841D9AB}" dt="2024-01-21T03:47:24.550" v="2907" actId="122"/>
        <pc:sldMkLst>
          <pc:docMk/>
          <pc:sldMk cId="878799272" sldId="274"/>
        </pc:sldMkLst>
        <pc:spChg chg="mod">
          <ac:chgData name="Ian Ross" userId="b8c820857ccdcb8b" providerId="LiveId" clId="{50A21E68-8D9F-4C21-AB4D-B841A841D9AB}" dt="2024-01-21T03:47:24.550" v="2907" actId="122"/>
          <ac:spMkLst>
            <pc:docMk/>
            <pc:sldMk cId="878799272" sldId="274"/>
            <ac:spMk id="2" creationId="{D84451E4-8921-7FD1-9D4D-8D62A59BFC34}"/>
          </ac:spMkLst>
        </pc:spChg>
      </pc:sldChg>
      <pc:sldChg chg="addSp delSp modSp new mod setBg modClrScheme chgLayout">
        <pc:chgData name="Ian Ross" userId="b8c820857ccdcb8b" providerId="LiveId" clId="{50A21E68-8D9F-4C21-AB4D-B841A841D9AB}" dt="2024-01-21T04:04:58.423" v="2914"/>
        <pc:sldMkLst>
          <pc:docMk/>
          <pc:sldMk cId="1337318294" sldId="275"/>
        </pc:sldMkLst>
        <pc:spChg chg="del">
          <ac:chgData name="Ian Ross" userId="b8c820857ccdcb8b" providerId="LiveId" clId="{50A21E68-8D9F-4C21-AB4D-B841A841D9AB}" dt="2024-01-21T04:04:21.835" v="2909" actId="700"/>
          <ac:spMkLst>
            <pc:docMk/>
            <pc:sldMk cId="1337318294" sldId="275"/>
            <ac:spMk id="2" creationId="{CFF4AC89-FE48-023D-834C-466A49B08240}"/>
          </ac:spMkLst>
        </pc:spChg>
        <pc:picChg chg="add mod">
          <ac:chgData name="Ian Ross" userId="b8c820857ccdcb8b" providerId="LiveId" clId="{50A21E68-8D9F-4C21-AB4D-B841A841D9AB}" dt="2024-01-21T04:04:45.044" v="2913" actId="26606"/>
          <ac:picMkLst>
            <pc:docMk/>
            <pc:sldMk cId="1337318294" sldId="275"/>
            <ac:picMk id="4" creationId="{A2EA36D9-3264-2D1D-9BB7-F53FDF25D5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18C7C-E1BA-4CFC-B608-AC6610197795}"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5EBFF-A589-4012-883B-8F2AB7379AAB}" type="slidenum">
              <a:rPr lang="en-US" smtClean="0"/>
              <a:t>‹#›</a:t>
            </a:fld>
            <a:endParaRPr lang="en-US"/>
          </a:p>
        </p:txBody>
      </p:sp>
    </p:spTree>
    <p:extLst>
      <p:ext uri="{BB962C8B-B14F-4D97-AF65-F5344CB8AC3E}">
        <p14:creationId xmlns:p14="http://schemas.microsoft.com/office/powerpoint/2010/main" val="78630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SANCTITY OF HUMAN LIFE SUNDAY</a:t>
            </a:r>
          </a:p>
          <a:p>
            <a:endParaRPr lang="en-US" dirty="0"/>
          </a:p>
          <a:p>
            <a:r>
              <a:rPr lang="en-US" dirty="0"/>
              <a:t>STILL BROKENNESS</a:t>
            </a:r>
          </a:p>
          <a:p>
            <a:endParaRPr lang="en-US" dirty="0"/>
          </a:p>
          <a:p>
            <a:r>
              <a:rPr lang="en-US" dirty="0"/>
              <a:t>STILL SIN</a:t>
            </a:r>
          </a:p>
          <a:p>
            <a:endParaRPr lang="en-US" dirty="0"/>
          </a:p>
          <a:p>
            <a:r>
              <a:rPr lang="en-US" dirty="0"/>
              <a:t>STILL SPIRITUAL BATTLE</a:t>
            </a:r>
          </a:p>
        </p:txBody>
      </p:sp>
      <p:sp>
        <p:nvSpPr>
          <p:cNvPr id="4" name="Slide Number Placeholder 3"/>
          <p:cNvSpPr>
            <a:spLocks noGrp="1"/>
          </p:cNvSpPr>
          <p:nvPr>
            <p:ph type="sldNum" sz="quarter" idx="5"/>
          </p:nvPr>
        </p:nvSpPr>
        <p:spPr/>
        <p:txBody>
          <a:bodyPr/>
          <a:lstStyle/>
          <a:p>
            <a:fld id="{A555EBFF-A589-4012-883B-8F2AB7379AAB}" type="slidenum">
              <a:rPr lang="en-US" smtClean="0"/>
              <a:t>1</a:t>
            </a:fld>
            <a:endParaRPr lang="en-US"/>
          </a:p>
        </p:txBody>
      </p:sp>
    </p:spTree>
    <p:extLst>
      <p:ext uri="{BB962C8B-B14F-4D97-AF65-F5344CB8AC3E}">
        <p14:creationId xmlns:p14="http://schemas.microsoft.com/office/powerpoint/2010/main" val="3857981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SHEPHERD</a:t>
            </a:r>
          </a:p>
        </p:txBody>
      </p:sp>
      <p:sp>
        <p:nvSpPr>
          <p:cNvPr id="4" name="Slide Number Placeholder 3"/>
          <p:cNvSpPr>
            <a:spLocks noGrp="1"/>
          </p:cNvSpPr>
          <p:nvPr>
            <p:ph type="sldNum" sz="quarter" idx="5"/>
          </p:nvPr>
        </p:nvSpPr>
        <p:spPr/>
        <p:txBody>
          <a:bodyPr/>
          <a:lstStyle/>
          <a:p>
            <a:fld id="{A555EBFF-A589-4012-883B-8F2AB7379AAB}" type="slidenum">
              <a:rPr lang="en-US" smtClean="0"/>
              <a:t>10</a:t>
            </a:fld>
            <a:endParaRPr lang="en-US"/>
          </a:p>
        </p:txBody>
      </p:sp>
    </p:spTree>
    <p:extLst>
      <p:ext uri="{BB962C8B-B14F-4D97-AF65-F5344CB8AC3E}">
        <p14:creationId xmlns:p14="http://schemas.microsoft.com/office/powerpoint/2010/main" val="2861857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ULTRASOUNDS</a:t>
            </a:r>
          </a:p>
          <a:p>
            <a:endParaRPr lang="en-US" dirty="0"/>
          </a:p>
          <a:p>
            <a:r>
              <a:rPr lang="en-US" dirty="0"/>
              <a:t>NOT SUPPORT AND EDUCATION</a:t>
            </a:r>
          </a:p>
          <a:p>
            <a:endParaRPr lang="en-US" dirty="0"/>
          </a:p>
          <a:p>
            <a:r>
              <a:rPr lang="en-US" dirty="0"/>
              <a:t>NOT BECAUSE OUR VERY OWN DEB NYBERG</a:t>
            </a:r>
          </a:p>
          <a:p>
            <a:endParaRPr lang="en-US" dirty="0"/>
          </a:p>
          <a:p>
            <a:r>
              <a:rPr lang="en-US" dirty="0"/>
              <a:t>NOT BELIEVE IN THE SANCTITY OF HUMAN LIFE</a:t>
            </a:r>
          </a:p>
          <a:p>
            <a:endParaRPr lang="en-US" dirty="0"/>
          </a:p>
          <a:p>
            <a:r>
              <a:rPr lang="en-US" dirty="0"/>
              <a:t>NOT BECAUSE THEY ARE SAVING BABIES</a:t>
            </a:r>
          </a:p>
          <a:p>
            <a:endParaRPr lang="en-US" dirty="0"/>
          </a:p>
          <a:p>
            <a:r>
              <a:rPr lang="en-US" dirty="0"/>
              <a:t>PRO ABUNDANT LIFE – CHRIST CENTERED – PREACH THE GOSPEL – TRANSFORM LIVES</a:t>
            </a:r>
          </a:p>
          <a:p>
            <a:endParaRPr lang="en-US" dirty="0"/>
          </a:p>
          <a:p>
            <a:r>
              <a:rPr lang="en-US" dirty="0"/>
              <a:t>WE EXIST TO GLORIFY GOD BY MAKING DISCIPLES</a:t>
            </a:r>
          </a:p>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12</a:t>
            </a:fld>
            <a:endParaRPr lang="en-US"/>
          </a:p>
        </p:txBody>
      </p:sp>
    </p:spTree>
    <p:extLst>
      <p:ext uri="{BB962C8B-B14F-4D97-AF65-F5344CB8AC3E}">
        <p14:creationId xmlns:p14="http://schemas.microsoft.com/office/powerpoint/2010/main" val="4168550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pregnancy center doesn’t </a:t>
            </a:r>
          </a:p>
          <a:p>
            <a:endParaRPr lang="en-US" dirty="0"/>
          </a:p>
          <a:p>
            <a:r>
              <a:rPr lang="en-US" dirty="0"/>
              <a:t>Growth Group – move beyond pulling babies out of the river</a:t>
            </a:r>
          </a:p>
          <a:p>
            <a:endParaRPr lang="en-US" dirty="0"/>
          </a:p>
          <a:p>
            <a:r>
              <a:rPr lang="en-US" dirty="0"/>
              <a:t>Transformational ministry – making disciples through the gospel of </a:t>
            </a:r>
            <a:r>
              <a:rPr lang="en-US" dirty="0" err="1"/>
              <a:t>jesus</a:t>
            </a:r>
            <a:r>
              <a:rPr lang="en-US" dirty="0"/>
              <a:t> </a:t>
            </a:r>
            <a:r>
              <a:rPr lang="en-US" dirty="0" err="1"/>
              <a:t>christ</a:t>
            </a:r>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13</a:t>
            </a:fld>
            <a:endParaRPr lang="en-US"/>
          </a:p>
        </p:txBody>
      </p:sp>
    </p:spTree>
    <p:extLst>
      <p:ext uri="{BB962C8B-B14F-4D97-AF65-F5344CB8AC3E}">
        <p14:creationId xmlns:p14="http://schemas.microsoft.com/office/powerpoint/2010/main" val="1820154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 CENTERED – MAKE DISCIPLES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19</a:t>
            </a:fld>
            <a:endParaRPr lang="en-US"/>
          </a:p>
        </p:txBody>
      </p:sp>
    </p:spTree>
    <p:extLst>
      <p:ext uri="{BB962C8B-B14F-4D97-AF65-F5344CB8AC3E}">
        <p14:creationId xmlns:p14="http://schemas.microsoft.com/office/powerpoint/2010/main" val="3318783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FEBRUARY 28TH </a:t>
            </a:r>
          </a:p>
          <a:p>
            <a:endParaRPr lang="en-US" dirty="0"/>
          </a:p>
          <a:p>
            <a:r>
              <a:rPr lang="en-US" dirty="0"/>
              <a:t>BULLETIN INSERT</a:t>
            </a:r>
          </a:p>
        </p:txBody>
      </p:sp>
      <p:sp>
        <p:nvSpPr>
          <p:cNvPr id="4" name="Slide Number Placeholder 3"/>
          <p:cNvSpPr>
            <a:spLocks noGrp="1"/>
          </p:cNvSpPr>
          <p:nvPr>
            <p:ph type="sldNum" sz="quarter" idx="5"/>
          </p:nvPr>
        </p:nvSpPr>
        <p:spPr/>
        <p:txBody>
          <a:bodyPr/>
          <a:lstStyle/>
          <a:p>
            <a:fld id="{A555EBFF-A589-4012-883B-8F2AB7379AAB}" type="slidenum">
              <a:rPr lang="en-US" smtClean="0"/>
              <a:t>20</a:t>
            </a:fld>
            <a:endParaRPr lang="en-US"/>
          </a:p>
        </p:txBody>
      </p:sp>
    </p:spTree>
    <p:extLst>
      <p:ext uri="{BB962C8B-B14F-4D97-AF65-F5344CB8AC3E}">
        <p14:creationId xmlns:p14="http://schemas.microsoft.com/office/powerpoint/2010/main" val="118767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LIFE IS SACRED – EVEN IN THE WOMB</a:t>
            </a:r>
          </a:p>
          <a:p>
            <a:r>
              <a:rPr lang="en-US" dirty="0"/>
              <a:t>MAN IS CREATED IN THE IMAGE OF GOD</a:t>
            </a:r>
          </a:p>
          <a:p>
            <a:endParaRPr lang="en-US" dirty="0"/>
          </a:p>
          <a:p>
            <a:r>
              <a:rPr lang="en-US" dirty="0"/>
              <a:t>INHERENT LIFE AND DIGNITY</a:t>
            </a:r>
          </a:p>
          <a:p>
            <a:endParaRPr lang="en-US" dirty="0"/>
          </a:p>
          <a:p>
            <a:r>
              <a:rPr lang="en-US" dirty="0"/>
              <a:t>SIN – WOMEN AND CHILDREN – JESUS IS THE REDEEMER AND HEALER</a:t>
            </a:r>
          </a:p>
        </p:txBody>
      </p:sp>
      <p:sp>
        <p:nvSpPr>
          <p:cNvPr id="4" name="Slide Number Placeholder 3"/>
          <p:cNvSpPr>
            <a:spLocks noGrp="1"/>
          </p:cNvSpPr>
          <p:nvPr>
            <p:ph type="sldNum" sz="quarter" idx="5"/>
          </p:nvPr>
        </p:nvSpPr>
        <p:spPr/>
        <p:txBody>
          <a:bodyPr/>
          <a:lstStyle/>
          <a:p>
            <a:fld id="{A555EBFF-A589-4012-883B-8F2AB7379AAB}" type="slidenum">
              <a:rPr lang="en-US" smtClean="0"/>
              <a:t>2</a:t>
            </a:fld>
            <a:endParaRPr lang="en-US"/>
          </a:p>
        </p:txBody>
      </p:sp>
    </p:spTree>
    <p:extLst>
      <p:ext uri="{BB962C8B-B14F-4D97-AF65-F5344CB8AC3E}">
        <p14:creationId xmlns:p14="http://schemas.microsoft.com/office/powerpoint/2010/main" val="268792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 TITLE</a:t>
            </a:r>
          </a:p>
          <a:p>
            <a:endParaRPr lang="en-US" dirty="0"/>
          </a:p>
          <a:p>
            <a:r>
              <a:rPr lang="en-US" dirty="0"/>
              <a:t>CONTRAST BETWEEN THEIVES</a:t>
            </a:r>
          </a:p>
          <a:p>
            <a:r>
              <a:rPr lang="en-US" dirty="0"/>
              <a:t>GOOD SHEPHERD</a:t>
            </a:r>
          </a:p>
          <a:p>
            <a:endParaRPr lang="en-US" dirty="0"/>
          </a:p>
          <a:p>
            <a:r>
              <a:rPr lang="en-US" dirty="0"/>
              <a:t>LOTS OF FALSE SHEPHERDS</a:t>
            </a:r>
          </a:p>
          <a:p>
            <a:r>
              <a:rPr lang="en-US" dirty="0"/>
              <a:t>ONLY GOOD SHEPHERD GIVE’S ETERNAL LIFE</a:t>
            </a:r>
          </a:p>
          <a:p>
            <a:endParaRPr lang="en-US" dirty="0"/>
          </a:p>
          <a:p>
            <a:r>
              <a:rPr lang="en-US" dirty="0"/>
              <a:t>SATAN HATES BABIES – PLANNED PREGNANCY SPREADS LIE TO FUEL THE BUSINESS OF ABORTION</a:t>
            </a:r>
          </a:p>
        </p:txBody>
      </p:sp>
      <p:sp>
        <p:nvSpPr>
          <p:cNvPr id="4" name="Slide Number Placeholder 3"/>
          <p:cNvSpPr>
            <a:spLocks noGrp="1"/>
          </p:cNvSpPr>
          <p:nvPr>
            <p:ph type="sldNum" sz="quarter" idx="5"/>
          </p:nvPr>
        </p:nvSpPr>
        <p:spPr/>
        <p:txBody>
          <a:bodyPr/>
          <a:lstStyle/>
          <a:p>
            <a:fld id="{A555EBFF-A589-4012-883B-8F2AB7379AAB}" type="slidenum">
              <a:rPr lang="en-US" smtClean="0"/>
              <a:t>3</a:t>
            </a:fld>
            <a:endParaRPr lang="en-US"/>
          </a:p>
        </p:txBody>
      </p:sp>
    </p:spTree>
    <p:extLst>
      <p:ext uri="{BB962C8B-B14F-4D97-AF65-F5344CB8AC3E}">
        <p14:creationId xmlns:p14="http://schemas.microsoft.com/office/powerpoint/2010/main" val="354492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DAYS – MANY FALSE TEACHERS</a:t>
            </a:r>
          </a:p>
          <a:p>
            <a:endParaRPr lang="en-US" dirty="0"/>
          </a:p>
          <a:p>
            <a:r>
              <a:rPr lang="en-US" dirty="0"/>
              <a:t>SAY THE RIGHT THINGS</a:t>
            </a:r>
          </a:p>
          <a:p>
            <a:r>
              <a:rPr lang="en-US" dirty="0"/>
              <a:t>WE BOTH LOVE THE SAME JESUS</a:t>
            </a:r>
          </a:p>
          <a:p>
            <a:endParaRPr lang="en-US" dirty="0"/>
          </a:p>
          <a:p>
            <a:r>
              <a:rPr lang="en-US" dirty="0"/>
              <a:t>WE BOTH BELIEVE THAT JESUS IS THE WAY TO THE FATHER</a:t>
            </a:r>
          </a:p>
          <a:p>
            <a:endParaRPr lang="en-US" dirty="0"/>
          </a:p>
          <a:p>
            <a:r>
              <a:rPr lang="en-US" dirty="0"/>
              <a:t>DOCTRINE WE SEE CLEARLY THERE IS A COMPLETELY DIFFERENT JESUS AND A COMPLETELY DIFFERENT FATHER</a:t>
            </a:r>
          </a:p>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4</a:t>
            </a:fld>
            <a:endParaRPr lang="en-US"/>
          </a:p>
        </p:txBody>
      </p:sp>
    </p:spTree>
    <p:extLst>
      <p:ext uri="{BB962C8B-B14F-4D97-AF65-F5344CB8AC3E}">
        <p14:creationId xmlns:p14="http://schemas.microsoft.com/office/powerpoint/2010/main" val="41258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THAT ARE AGAINST LIFE</a:t>
            </a:r>
          </a:p>
          <a:p>
            <a:r>
              <a:rPr lang="en-US" dirty="0"/>
              <a:t>PEOPLE THAT ARE FOR LIFE BUT THEY ARE NOT FOR THE TRUE DOCTRINE OF JESUS CHRIST</a:t>
            </a:r>
          </a:p>
          <a:p>
            <a:endParaRPr lang="en-US" dirty="0"/>
          </a:p>
          <a:p>
            <a:r>
              <a:rPr lang="en-US" dirty="0"/>
              <a:t>SAY THE RIGHT THING</a:t>
            </a:r>
          </a:p>
          <a:p>
            <a:endParaRPr lang="en-US" dirty="0"/>
          </a:p>
          <a:p>
            <a:r>
              <a:rPr lang="en-US" dirty="0"/>
              <a:t>END GOAL IS TO DESTROY SPIRITUAL LIFE</a:t>
            </a:r>
          </a:p>
        </p:txBody>
      </p:sp>
      <p:sp>
        <p:nvSpPr>
          <p:cNvPr id="4" name="Slide Number Placeholder 3"/>
          <p:cNvSpPr>
            <a:spLocks noGrp="1"/>
          </p:cNvSpPr>
          <p:nvPr>
            <p:ph type="sldNum" sz="quarter" idx="5"/>
          </p:nvPr>
        </p:nvSpPr>
        <p:spPr/>
        <p:txBody>
          <a:bodyPr/>
          <a:lstStyle/>
          <a:p>
            <a:fld id="{A555EBFF-A589-4012-883B-8F2AB7379AAB}" type="slidenum">
              <a:rPr lang="en-US" smtClean="0"/>
              <a:t>5</a:t>
            </a:fld>
            <a:endParaRPr lang="en-US"/>
          </a:p>
        </p:txBody>
      </p:sp>
    </p:spTree>
    <p:extLst>
      <p:ext uri="{BB962C8B-B14F-4D97-AF65-F5344CB8AC3E}">
        <p14:creationId xmlns:p14="http://schemas.microsoft.com/office/powerpoint/2010/main" val="71199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ETERNAL GOD – ALWAYS ETERNAL – BECAME FLESH</a:t>
            </a:r>
          </a:p>
          <a:p>
            <a:endParaRPr lang="en-US" dirty="0"/>
          </a:p>
          <a:p>
            <a:r>
              <a:rPr lang="en-US" dirty="0"/>
              <a:t>SPIRIT OF ANTICHRIST</a:t>
            </a:r>
          </a:p>
          <a:p>
            <a:endParaRPr lang="en-US" dirty="0"/>
          </a:p>
          <a:p>
            <a:r>
              <a:rPr lang="en-US" dirty="0"/>
              <a:t>DOCTRINE REALLY DOES MATTER TO GOD</a:t>
            </a:r>
          </a:p>
        </p:txBody>
      </p:sp>
      <p:sp>
        <p:nvSpPr>
          <p:cNvPr id="4" name="Slide Number Placeholder 3"/>
          <p:cNvSpPr>
            <a:spLocks noGrp="1"/>
          </p:cNvSpPr>
          <p:nvPr>
            <p:ph type="sldNum" sz="quarter" idx="5"/>
          </p:nvPr>
        </p:nvSpPr>
        <p:spPr/>
        <p:txBody>
          <a:bodyPr/>
          <a:lstStyle/>
          <a:p>
            <a:fld id="{A555EBFF-A589-4012-883B-8F2AB7379AAB}" type="slidenum">
              <a:rPr lang="en-US" smtClean="0"/>
              <a:t>6</a:t>
            </a:fld>
            <a:endParaRPr lang="en-US"/>
          </a:p>
        </p:txBody>
      </p:sp>
    </p:spTree>
    <p:extLst>
      <p:ext uri="{BB962C8B-B14F-4D97-AF65-F5344CB8AC3E}">
        <p14:creationId xmlns:p14="http://schemas.microsoft.com/office/powerpoint/2010/main" val="39120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 CHRISTS SAY THE RIGHT THING</a:t>
            </a:r>
          </a:p>
          <a:p>
            <a:endParaRPr lang="en-US" dirty="0"/>
          </a:p>
          <a:p>
            <a:r>
              <a:rPr lang="en-US" dirty="0"/>
              <a:t>THEY HAVE A DIFFERENT FATHER AND A DIFFERENT SON</a:t>
            </a:r>
          </a:p>
        </p:txBody>
      </p:sp>
      <p:sp>
        <p:nvSpPr>
          <p:cNvPr id="4" name="Slide Number Placeholder 3"/>
          <p:cNvSpPr>
            <a:spLocks noGrp="1"/>
          </p:cNvSpPr>
          <p:nvPr>
            <p:ph type="sldNum" sz="quarter" idx="5"/>
          </p:nvPr>
        </p:nvSpPr>
        <p:spPr/>
        <p:txBody>
          <a:bodyPr/>
          <a:lstStyle/>
          <a:p>
            <a:fld id="{A555EBFF-A589-4012-883B-8F2AB7379AAB}" type="slidenum">
              <a:rPr lang="en-US" smtClean="0"/>
              <a:t>7</a:t>
            </a:fld>
            <a:endParaRPr lang="en-US"/>
          </a:p>
        </p:txBody>
      </p:sp>
    </p:spTree>
    <p:extLst>
      <p:ext uri="{BB962C8B-B14F-4D97-AF65-F5344CB8AC3E}">
        <p14:creationId xmlns:p14="http://schemas.microsoft.com/office/powerpoint/2010/main" val="2092850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ETS – OT SURVEY</a:t>
            </a:r>
          </a:p>
          <a:p>
            <a:endParaRPr lang="en-US" dirty="0"/>
          </a:p>
          <a:p>
            <a:r>
              <a:rPr lang="en-US" dirty="0"/>
              <a:t>EZRA – ENEMIES OF ISRAEL</a:t>
            </a:r>
          </a:p>
          <a:p>
            <a:r>
              <a:rPr lang="en-US" dirty="0"/>
              <a:t>WE WORSHIP THE SAME GOD YOU DO</a:t>
            </a:r>
          </a:p>
          <a:p>
            <a:endParaRPr lang="en-US" dirty="0"/>
          </a:p>
          <a:p>
            <a:r>
              <a:rPr lang="en-US" dirty="0"/>
              <a:t>LET ME HELP YOU</a:t>
            </a:r>
          </a:p>
          <a:p>
            <a:endParaRPr lang="en-US" dirty="0"/>
          </a:p>
          <a:p>
            <a:r>
              <a:rPr lang="en-US" dirty="0"/>
              <a:t>MANY PRO LIFE MINISTRIES THAT ARE NOT PRO ABUNDANT LIFE</a:t>
            </a:r>
          </a:p>
          <a:p>
            <a:r>
              <a:rPr lang="en-US" dirty="0"/>
              <a:t>PEOPLE WHO ARE NOT BORN AGAIN – FALSE TEACHERS WANT TO SUPPORT</a:t>
            </a:r>
          </a:p>
          <a:p>
            <a:r>
              <a:rPr lang="en-US" dirty="0"/>
              <a:t>GIVE MONEY AND TIME</a:t>
            </a:r>
          </a:p>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8</a:t>
            </a:fld>
            <a:endParaRPr lang="en-US"/>
          </a:p>
        </p:txBody>
      </p:sp>
    </p:spTree>
    <p:extLst>
      <p:ext uri="{BB962C8B-B14F-4D97-AF65-F5344CB8AC3E}">
        <p14:creationId xmlns:p14="http://schemas.microsoft.com/office/powerpoint/2010/main" val="319762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 ALONE – THE ONE TRUE JESUS CHRIST OF THE SCRIPTURES AND SOUND DOCTRINE</a:t>
            </a:r>
          </a:p>
          <a:p>
            <a:endParaRPr lang="en-US" dirty="0"/>
          </a:p>
          <a:p>
            <a:r>
              <a:rPr lang="en-US" dirty="0"/>
              <a:t>ABUNDANT – SPIRITUAL LIFE</a:t>
            </a:r>
          </a:p>
          <a:p>
            <a:endParaRPr lang="en-US" dirty="0"/>
          </a:p>
          <a:p>
            <a:r>
              <a:rPr lang="en-US" dirty="0"/>
              <a:t>JESUS IS THE ONLY ONE WHO CAN GIVE JOY, VICTORY AND MEANING TO LIFE</a:t>
            </a:r>
          </a:p>
        </p:txBody>
      </p:sp>
      <p:sp>
        <p:nvSpPr>
          <p:cNvPr id="4" name="Slide Number Placeholder 3"/>
          <p:cNvSpPr>
            <a:spLocks noGrp="1"/>
          </p:cNvSpPr>
          <p:nvPr>
            <p:ph type="sldNum" sz="quarter" idx="5"/>
          </p:nvPr>
        </p:nvSpPr>
        <p:spPr/>
        <p:txBody>
          <a:bodyPr/>
          <a:lstStyle/>
          <a:p>
            <a:fld id="{A555EBFF-A589-4012-883B-8F2AB7379AAB}" type="slidenum">
              <a:rPr lang="en-US" smtClean="0"/>
              <a:t>9</a:t>
            </a:fld>
            <a:endParaRPr lang="en-US"/>
          </a:p>
        </p:txBody>
      </p:sp>
    </p:spTree>
    <p:extLst>
      <p:ext uri="{BB962C8B-B14F-4D97-AF65-F5344CB8AC3E}">
        <p14:creationId xmlns:p14="http://schemas.microsoft.com/office/powerpoint/2010/main" val="679121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5983" y="826565"/>
            <a:ext cx="9440034" cy="1828801"/>
          </a:xfrm>
        </p:spPr>
        <p:txBody>
          <a:bodyPr anchor="b">
            <a:normAutofit/>
          </a:bodyPr>
          <a:lstStyle>
            <a:lvl1pPr algn="ctr">
              <a:defRPr sz="540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1/19/2024</a:t>
            </a:fld>
            <a:endParaRPr lang="en-US" dirty="0"/>
          </a:p>
        </p:txBody>
      </p:sp>
      <p:sp>
        <p:nvSpPr>
          <p:cNvPr id="3" name="Footer Placeholder 2"/>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1/19/2024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1/19/2024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1/19/2024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1/19/2024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1/19/2024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1/19/2024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1/19/2024</a:t>
            </a:fld>
            <a:endParaRPr lang="en-US" dirty="0"/>
          </a:p>
        </p:txBody>
      </p:sp>
      <p:sp>
        <p:nvSpPr>
          <p:cNvPr id="4" name="Footer Placeholder 3"/>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1/19/2024</a:t>
            </a:fld>
            <a:endParaRPr lang="en-US" dirty="0"/>
          </a:p>
        </p:txBody>
      </p:sp>
      <p:sp>
        <p:nvSpPr>
          <p:cNvPr id="4" name="Footer Placeholder 3"/>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1/19/2024</a:t>
            </a:fld>
            <a:endParaRPr lang="en-US" dirty="0"/>
          </a:p>
        </p:txBody>
      </p:sp>
      <p:sp>
        <p:nvSpPr>
          <p:cNvPr id="5" name="Footer Placeholder 4"/>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361950"/>
            <a:ext cx="10353762"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913795" y="1551474"/>
            <a:ext cx="10353762" cy="4058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1/19/2024</a:t>
            </a:fld>
            <a:endParaRPr lang="en-US" dirty="0"/>
          </a:p>
        </p:txBody>
      </p:sp>
      <p:sp>
        <p:nvSpPr>
          <p:cNvPr id="5" name="Footer Placeholder 4"/>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361950"/>
            <a:ext cx="10353762"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913795" y="1340825"/>
            <a:ext cx="10353762" cy="970450"/>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4" name="Content Placeholder 2">
            <a:extLst>
              <a:ext uri="{FF2B5EF4-FFF2-40B4-BE49-F238E27FC236}">
                <a16:creationId xmlns:a16="http://schemas.microsoft.com/office/drawing/2014/main" id="{56AB4BFD-1388-487C-8881-39D7A3B8EEF7}"/>
              </a:ext>
            </a:extLst>
          </p:cNvPr>
          <p:cNvSpPr>
            <a:spLocks noGrp="1"/>
          </p:cNvSpPr>
          <p:nvPr>
            <p:ph idx="10"/>
          </p:nvPr>
        </p:nvSpPr>
        <p:spPr>
          <a:xfrm>
            <a:off x="913795" y="2311275"/>
            <a:ext cx="10353762" cy="970450"/>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Tree>
    <p:extLst>
      <p:ext uri="{BB962C8B-B14F-4D97-AF65-F5344CB8AC3E}">
        <p14:creationId xmlns:p14="http://schemas.microsoft.com/office/powerpoint/2010/main" val="84534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807" y="505100"/>
            <a:ext cx="10353762" cy="831642"/>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4" name="Content Placeholder 2">
            <a:extLst>
              <a:ext uri="{FF2B5EF4-FFF2-40B4-BE49-F238E27FC236}">
                <a16:creationId xmlns:a16="http://schemas.microsoft.com/office/drawing/2014/main" id="{15D5ED63-3B9A-41EC-BFF6-4FD94C167C11}"/>
              </a:ext>
            </a:extLst>
          </p:cNvPr>
          <p:cNvSpPr>
            <a:spLocks noGrp="1"/>
          </p:cNvSpPr>
          <p:nvPr>
            <p:ph idx="10"/>
          </p:nvPr>
        </p:nvSpPr>
        <p:spPr>
          <a:xfrm>
            <a:off x="847807" y="1336742"/>
            <a:ext cx="10353762" cy="831642"/>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Tree>
    <p:extLst>
      <p:ext uri="{BB962C8B-B14F-4D97-AF65-F5344CB8AC3E}">
        <p14:creationId xmlns:p14="http://schemas.microsoft.com/office/powerpoint/2010/main" val="306847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56E544-5694-42E1-9F2B-191A1CDF1258}"/>
              </a:ext>
            </a:extLst>
          </p:cNvPr>
          <p:cNvSpPr>
            <a:spLocks noGrp="1"/>
          </p:cNvSpPr>
          <p:nvPr>
            <p:ph idx="1"/>
          </p:nvPr>
        </p:nvSpPr>
        <p:spPr>
          <a:xfrm>
            <a:off x="707010" y="386499"/>
            <a:ext cx="10925665" cy="5938887"/>
          </a:xfrm>
        </p:spPr>
        <p:txBody>
          <a:bodyPr/>
          <a:lstStyle>
            <a:lvl2pPr marL="450000" indent="0">
              <a:buNone/>
              <a:defRPr/>
            </a:lvl2pPr>
          </a:lstStyle>
          <a:p>
            <a:pPr lvl="0"/>
            <a:r>
              <a:rPr lang="en-US"/>
              <a:t>Click to edit Master text styles</a:t>
            </a:r>
          </a:p>
        </p:txBody>
      </p:sp>
    </p:spTree>
    <p:extLst>
      <p:ext uri="{BB962C8B-B14F-4D97-AF65-F5344CB8AC3E}">
        <p14:creationId xmlns:p14="http://schemas.microsoft.com/office/powerpoint/2010/main" val="390571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00725" y="408517"/>
            <a:ext cx="9590550" cy="1828813"/>
          </a:xfrm>
        </p:spPr>
        <p:txBody>
          <a:bodyPr anchor="b">
            <a:normAutofit/>
          </a:bodyPr>
          <a:lstStyle>
            <a:lvl1pPr algn="ctr">
              <a:defRPr sz="4800" b="0" cap="none"/>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2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2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1/19/2024</a:t>
            </a:fld>
            <a:endParaRPr lang="en-US" dirty="0"/>
          </a:p>
        </p:txBody>
      </p:sp>
      <p:sp>
        <p:nvSpPr>
          <p:cNvPr id="8" name="Footer Placeholder 7"/>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1/19/2024</a:t>
            </a:fld>
            <a:endParaRPr lang="en-US" dirty="0"/>
          </a:p>
        </p:txBody>
      </p:sp>
      <p:sp>
        <p:nvSpPr>
          <p:cNvPr id="4" name="Footer Placeholder 3"/>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61" r:id="rId3"/>
    <p:sldLayoutId id="2147483862" r:id="rId4"/>
    <p:sldLayoutId id="2147483860" r:id="rId5"/>
    <p:sldLayoutId id="2147483843" r:id="rId6"/>
    <p:sldLayoutId id="2147483844" r:id="rId7"/>
    <p:sldLayoutId id="2147483845" r:id="rId8"/>
    <p:sldLayoutId id="2147483846" r:id="rId9"/>
    <p:sldLayoutId id="2147483847" r:id="rId10"/>
    <p:sldLayoutId id="2147483848" r:id="rId11"/>
    <p:sldLayoutId id="2147483849" r:id="rId12"/>
    <p:sldLayoutId id="2147483852" r:id="rId13"/>
    <p:sldLayoutId id="2147483853" r:id="rId14"/>
    <p:sldLayoutId id="2147483854" r:id="rId15"/>
    <p:sldLayoutId id="2147483855" r:id="rId16"/>
    <p:sldLayoutId id="2147483858" r:id="rId17"/>
    <p:sldLayoutId id="2147483859" r:id="rId18"/>
    <p:sldLayoutId id="2147483850" r:id="rId19"/>
    <p:sldLayoutId id="214748385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5400" b="1" kern="1200">
          <a:ln>
            <a:solidFill>
              <a:schemeClr val="bg1">
                <a:lumMod val="75000"/>
                <a:lumOff val="25000"/>
                <a:alpha val="10000"/>
              </a:schemeClr>
            </a:solidFill>
          </a:ln>
          <a:solidFill>
            <a:schemeClr val="tx2"/>
          </a:solidFill>
          <a:effectLst/>
          <a:latin typeface="Bahnschrift" panose="020B0502040204020203" pitchFamily="34" charset="0"/>
          <a:ea typeface="+mj-ea"/>
          <a:cs typeface="Bahnschrift"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4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3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3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4527-7B48-4854-9A60-7F914C873BE2}"/>
              </a:ext>
            </a:extLst>
          </p:cNvPr>
          <p:cNvSpPr>
            <a:spLocks noGrp="1"/>
          </p:cNvSpPr>
          <p:nvPr>
            <p:ph type="ctrTitle"/>
          </p:nvPr>
        </p:nvSpPr>
        <p:spPr/>
        <p:txBody>
          <a:bodyPr/>
          <a:lstStyle/>
          <a:p>
            <a:r>
              <a:rPr lang="en-US" dirty="0"/>
              <a:t>John 10:9-11</a:t>
            </a:r>
          </a:p>
        </p:txBody>
      </p:sp>
    </p:spTree>
    <p:extLst>
      <p:ext uri="{BB962C8B-B14F-4D97-AF65-F5344CB8AC3E}">
        <p14:creationId xmlns:p14="http://schemas.microsoft.com/office/powerpoint/2010/main" val="19125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82E2D25-0E38-A724-D850-DB845EF50B1F}"/>
              </a:ext>
            </a:extLst>
          </p:cNvPr>
          <p:cNvSpPr>
            <a:spLocks noGrp="1"/>
          </p:cNvSpPr>
          <p:nvPr>
            <p:ph idx="1"/>
          </p:nvPr>
        </p:nvSpPr>
        <p:spPr/>
        <p:txBody>
          <a:bodyPr/>
          <a:lstStyle/>
          <a:p>
            <a:pPr marL="36900" indent="0" algn="ctr">
              <a:buNone/>
            </a:pPr>
            <a:r>
              <a:rPr lang="en-US" sz="4800" dirty="0"/>
              <a:t>JOHN 10:10B–11A ESV</a:t>
            </a:r>
          </a:p>
          <a:p>
            <a:pPr marL="36900" indent="0" algn="ctr">
              <a:buNone/>
            </a:pPr>
            <a:r>
              <a:rPr lang="en-US" dirty="0"/>
              <a:t>I came that they may have life and have it abundantly. I am the good shepherd.</a:t>
            </a:r>
          </a:p>
        </p:txBody>
      </p:sp>
    </p:spTree>
    <p:extLst>
      <p:ext uri="{BB962C8B-B14F-4D97-AF65-F5344CB8AC3E}">
        <p14:creationId xmlns:p14="http://schemas.microsoft.com/office/powerpoint/2010/main" val="128323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2B1CD7-5F2E-96D1-B90D-2B81863DB4C3}"/>
              </a:ext>
            </a:extLst>
          </p:cNvPr>
          <p:cNvSpPr>
            <a:spLocks noGrp="1"/>
          </p:cNvSpPr>
          <p:nvPr>
            <p:ph idx="1"/>
          </p:nvPr>
        </p:nvSpPr>
        <p:spPr/>
        <p:txBody>
          <a:bodyPr/>
          <a:lstStyle/>
          <a:p>
            <a:pPr marL="36900" indent="0" algn="ctr">
              <a:buNone/>
            </a:pPr>
            <a:r>
              <a:rPr lang="en-US" sz="4800" dirty="0"/>
              <a:t>JOHN 10:9 ESV</a:t>
            </a:r>
          </a:p>
          <a:p>
            <a:pPr marL="36900" indent="0" algn="ctr">
              <a:buNone/>
            </a:pPr>
            <a:r>
              <a:rPr lang="en-US" dirty="0">
                <a:solidFill>
                  <a:srgbClr val="FFFF00"/>
                </a:solidFill>
              </a:rPr>
              <a:t>I am the door</a:t>
            </a:r>
            <a:r>
              <a:rPr lang="en-US" dirty="0"/>
              <a:t>. If anyone enters by me, he will be saved and will go in and out and find pasture.</a:t>
            </a:r>
          </a:p>
        </p:txBody>
      </p:sp>
    </p:spTree>
    <p:extLst>
      <p:ext uri="{BB962C8B-B14F-4D97-AF65-F5344CB8AC3E}">
        <p14:creationId xmlns:p14="http://schemas.microsoft.com/office/powerpoint/2010/main" val="184736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in front of a brick building&#10;&#10;Description automatically generated">
            <a:extLst>
              <a:ext uri="{FF2B5EF4-FFF2-40B4-BE49-F238E27FC236}">
                <a16:creationId xmlns:a16="http://schemas.microsoft.com/office/drawing/2014/main" id="{B41234B2-9A6C-2442-C980-F43F28F94259}"/>
              </a:ext>
            </a:extLst>
          </p:cNvPr>
          <p:cNvPicPr>
            <a:picLocks noChangeAspect="1"/>
          </p:cNvPicPr>
          <p:nvPr/>
        </p:nvPicPr>
        <p:blipFill>
          <a:blip r:embed="rId3"/>
          <a:stretch>
            <a:fillRect/>
          </a:stretch>
        </p:blipFill>
        <p:spPr>
          <a:xfrm>
            <a:off x="0" y="0"/>
            <a:ext cx="12192000" cy="4539574"/>
          </a:xfrm>
          <a:prstGeom prst="rect">
            <a:avLst/>
          </a:prstGeom>
        </p:spPr>
      </p:pic>
      <p:sp>
        <p:nvSpPr>
          <p:cNvPr id="5" name="TextBox 4">
            <a:extLst>
              <a:ext uri="{FF2B5EF4-FFF2-40B4-BE49-F238E27FC236}">
                <a16:creationId xmlns:a16="http://schemas.microsoft.com/office/drawing/2014/main" id="{79E56201-6742-4BC8-96D9-ED85F8FE5126}"/>
              </a:ext>
            </a:extLst>
          </p:cNvPr>
          <p:cNvSpPr txBox="1"/>
          <p:nvPr/>
        </p:nvSpPr>
        <p:spPr>
          <a:xfrm>
            <a:off x="435429" y="5225143"/>
            <a:ext cx="11756571" cy="830997"/>
          </a:xfrm>
          <a:prstGeom prst="rect">
            <a:avLst/>
          </a:prstGeom>
          <a:noFill/>
        </p:spPr>
        <p:txBody>
          <a:bodyPr wrap="square" rtlCol="0">
            <a:spAutoFit/>
          </a:bodyPr>
          <a:lstStyle/>
          <a:p>
            <a:r>
              <a:rPr lang="en-US" sz="4800" dirty="0"/>
              <a:t>HOPE PREGNACY CENTER, ONTARIO</a:t>
            </a:r>
          </a:p>
        </p:txBody>
      </p:sp>
    </p:spTree>
    <p:extLst>
      <p:ext uri="{BB962C8B-B14F-4D97-AF65-F5344CB8AC3E}">
        <p14:creationId xmlns:p14="http://schemas.microsoft.com/office/powerpoint/2010/main" val="256186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074843-9760-DA5A-9ED0-8D5888806F9A}"/>
              </a:ext>
            </a:extLst>
          </p:cNvPr>
          <p:cNvSpPr>
            <a:spLocks noGrp="1"/>
          </p:cNvSpPr>
          <p:nvPr>
            <p:ph idx="1"/>
          </p:nvPr>
        </p:nvSpPr>
        <p:spPr/>
        <p:txBody>
          <a:bodyPr/>
          <a:lstStyle/>
          <a:p>
            <a:pPr marL="36900" indent="0">
              <a:buNone/>
            </a:pPr>
            <a:r>
              <a:rPr lang="en-US" dirty="0"/>
              <a:t>We realize the foundation of our ministry is the truth of the gospel of Jesus Christ. Christ alone is the source of the love, forgiveness, and salvation that every client and her family needs. We are committed to graciously </a:t>
            </a:r>
          </a:p>
        </p:txBody>
      </p:sp>
    </p:spTree>
    <p:extLst>
      <p:ext uri="{BB962C8B-B14F-4D97-AF65-F5344CB8AC3E}">
        <p14:creationId xmlns:p14="http://schemas.microsoft.com/office/powerpoint/2010/main" val="107955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C055A-A13E-C201-2D17-642EB89274E0}"/>
              </a:ext>
            </a:extLst>
          </p:cNvPr>
          <p:cNvSpPr>
            <a:spLocks noGrp="1"/>
          </p:cNvSpPr>
          <p:nvPr>
            <p:ph type="title"/>
          </p:nvPr>
        </p:nvSpPr>
        <p:spPr>
          <a:xfrm>
            <a:off x="913795" y="361949"/>
            <a:ext cx="10353762" cy="2577193"/>
          </a:xfrm>
        </p:spPr>
        <p:txBody>
          <a:bodyPr>
            <a:normAutofit/>
          </a:bodyPr>
          <a:lstStyle/>
          <a:p>
            <a:r>
              <a:rPr lang="en-US" dirty="0"/>
              <a:t>Christ Alone Atones For Our Guilt and Shame</a:t>
            </a:r>
          </a:p>
        </p:txBody>
      </p:sp>
    </p:spTree>
    <p:extLst>
      <p:ext uri="{BB962C8B-B14F-4D97-AF65-F5344CB8AC3E}">
        <p14:creationId xmlns:p14="http://schemas.microsoft.com/office/powerpoint/2010/main" val="420932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10120D1-F2B6-F0E2-B1F4-395D905F7A37}"/>
              </a:ext>
            </a:extLst>
          </p:cNvPr>
          <p:cNvSpPr>
            <a:spLocks noGrp="1"/>
          </p:cNvSpPr>
          <p:nvPr>
            <p:ph idx="1"/>
          </p:nvPr>
        </p:nvSpPr>
        <p:spPr/>
        <p:txBody>
          <a:bodyPr/>
          <a:lstStyle/>
          <a:p>
            <a:pPr marL="36900" indent="0" algn="ctr">
              <a:buNone/>
            </a:pPr>
            <a:r>
              <a:rPr lang="en-US" sz="4800" dirty="0"/>
              <a:t>JOHN 10:11 ESV</a:t>
            </a:r>
          </a:p>
          <a:p>
            <a:pPr marL="36900" indent="0" algn="ctr">
              <a:buNone/>
            </a:pPr>
            <a:r>
              <a:rPr lang="en-US" dirty="0"/>
              <a:t>I am the good shepherd. </a:t>
            </a:r>
            <a:r>
              <a:rPr lang="en-US" dirty="0">
                <a:solidFill>
                  <a:srgbClr val="FFFF00"/>
                </a:solidFill>
              </a:rPr>
              <a:t>The good shepherd lays down his life for the sheep</a:t>
            </a:r>
            <a:r>
              <a:rPr lang="en-US" dirty="0"/>
              <a:t>. </a:t>
            </a:r>
          </a:p>
        </p:txBody>
      </p:sp>
    </p:spTree>
    <p:extLst>
      <p:ext uri="{BB962C8B-B14F-4D97-AF65-F5344CB8AC3E}">
        <p14:creationId xmlns:p14="http://schemas.microsoft.com/office/powerpoint/2010/main" val="408900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401897-22FE-DA14-1BA7-A2F99BF4A980}"/>
              </a:ext>
            </a:extLst>
          </p:cNvPr>
          <p:cNvSpPr>
            <a:spLocks noGrp="1"/>
          </p:cNvSpPr>
          <p:nvPr>
            <p:ph idx="1"/>
          </p:nvPr>
        </p:nvSpPr>
        <p:spPr/>
        <p:txBody>
          <a:bodyPr/>
          <a:lstStyle/>
          <a:p>
            <a:pPr marL="36900" indent="0" algn="ctr">
              <a:buNone/>
            </a:pPr>
            <a:r>
              <a:rPr lang="en-US" dirty="0"/>
              <a:t>	</a:t>
            </a:r>
            <a:r>
              <a:rPr lang="en-US" sz="4800" dirty="0"/>
              <a:t>ISAIAH 53:6 ESV</a:t>
            </a:r>
          </a:p>
          <a:p>
            <a:pPr marL="36900" indent="0" algn="ctr">
              <a:buNone/>
            </a:pPr>
            <a:r>
              <a:rPr lang="en-US" dirty="0">
                <a:solidFill>
                  <a:srgbClr val="FFFF00"/>
                </a:solidFill>
              </a:rPr>
              <a:t>All we like sheep have gone astray</a:t>
            </a:r>
            <a:r>
              <a:rPr lang="en-US" dirty="0"/>
              <a:t>; we have turned—every one—to his own way; and the LORD has laid on him the iniquity of us all.</a:t>
            </a:r>
          </a:p>
          <a:p>
            <a:pPr marL="36900" indent="0">
              <a:buNone/>
            </a:pPr>
            <a:endParaRPr lang="en-US" dirty="0"/>
          </a:p>
        </p:txBody>
      </p:sp>
    </p:spTree>
    <p:extLst>
      <p:ext uri="{BB962C8B-B14F-4D97-AF65-F5344CB8AC3E}">
        <p14:creationId xmlns:p14="http://schemas.microsoft.com/office/powerpoint/2010/main" val="128630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4451E4-8921-7FD1-9D4D-8D62A59BFC34}"/>
              </a:ext>
            </a:extLst>
          </p:cNvPr>
          <p:cNvSpPr>
            <a:spLocks noGrp="1"/>
          </p:cNvSpPr>
          <p:nvPr>
            <p:ph idx="1"/>
          </p:nvPr>
        </p:nvSpPr>
        <p:spPr/>
        <p:txBody>
          <a:bodyPr>
            <a:normAutofit/>
          </a:bodyPr>
          <a:lstStyle/>
          <a:p>
            <a:pPr marL="36900" indent="0" algn="ctr">
              <a:buNone/>
            </a:pPr>
            <a:r>
              <a:rPr lang="en-US" sz="4800" dirty="0"/>
              <a:t>1 PETER 2:24–25 ESV</a:t>
            </a:r>
          </a:p>
          <a:p>
            <a:pPr marL="36900" indent="0" algn="ctr">
              <a:buNone/>
            </a:pPr>
            <a:r>
              <a:rPr lang="en-US" dirty="0"/>
              <a:t>He himself bore our sins in his body on the tree, that we might die to sin and live to righteousness. By his wounds you have been healed. For you were straying like sheep, but have now returned to the Shepherd and Overseer of your souls.</a:t>
            </a:r>
          </a:p>
        </p:txBody>
      </p:sp>
    </p:spTree>
    <p:extLst>
      <p:ext uri="{BB962C8B-B14F-4D97-AF65-F5344CB8AC3E}">
        <p14:creationId xmlns:p14="http://schemas.microsoft.com/office/powerpoint/2010/main" val="87879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pic>
        <p:nvPicPr>
          <p:cNvPr id="4" name="Picture 3" descr="A person covering her face with her hand&#10;&#10;Description automatically generated">
            <a:extLst>
              <a:ext uri="{FF2B5EF4-FFF2-40B4-BE49-F238E27FC236}">
                <a16:creationId xmlns:a16="http://schemas.microsoft.com/office/drawing/2014/main" id="{A2EA36D9-3264-2D1D-9BB7-F53FDF25D503}"/>
              </a:ext>
            </a:extLst>
          </p:cNvPr>
          <p:cNvPicPr>
            <a:picLocks noChangeAspect="1"/>
          </p:cNvPicPr>
          <p:nvPr/>
        </p:nvPicPr>
        <p:blipFill>
          <a:blip r:embed="rId2"/>
          <a:stretch>
            <a:fillRect/>
          </a:stretch>
        </p:blipFill>
        <p:spPr>
          <a:xfrm>
            <a:off x="707010" y="747440"/>
            <a:ext cx="10925665" cy="5217005"/>
          </a:xfrm>
          <a:prstGeom prst="rect">
            <a:avLst/>
          </a:prstGeom>
          <a:noFill/>
        </p:spPr>
      </p:pic>
    </p:spTree>
    <p:extLst>
      <p:ext uri="{BB962C8B-B14F-4D97-AF65-F5344CB8AC3E}">
        <p14:creationId xmlns:p14="http://schemas.microsoft.com/office/powerpoint/2010/main" val="133731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DEEC-CE89-7197-0506-87382D20136A}"/>
              </a:ext>
            </a:extLst>
          </p:cNvPr>
          <p:cNvSpPr>
            <a:spLocks noGrp="1"/>
          </p:cNvSpPr>
          <p:nvPr>
            <p:ph type="title"/>
          </p:nvPr>
        </p:nvSpPr>
        <p:spPr/>
        <p:txBody>
          <a:bodyPr/>
          <a:lstStyle/>
          <a:p>
            <a:r>
              <a:rPr lang="en-US" dirty="0"/>
              <a:t>Application</a:t>
            </a:r>
          </a:p>
        </p:txBody>
      </p:sp>
    </p:spTree>
    <p:extLst>
      <p:ext uri="{BB962C8B-B14F-4D97-AF65-F5344CB8AC3E}">
        <p14:creationId xmlns:p14="http://schemas.microsoft.com/office/powerpoint/2010/main" val="204307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aby's hand holding a baby's hand&#10;&#10;Description automatically generated">
            <a:extLst>
              <a:ext uri="{FF2B5EF4-FFF2-40B4-BE49-F238E27FC236}">
                <a16:creationId xmlns:a16="http://schemas.microsoft.com/office/drawing/2014/main" id="{D24CAF46-A582-EEC8-A48A-6863D886AA7B}"/>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147679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card&#10;&#10;Description automatically generated">
            <a:extLst>
              <a:ext uri="{FF2B5EF4-FFF2-40B4-BE49-F238E27FC236}">
                <a16:creationId xmlns:a16="http://schemas.microsoft.com/office/drawing/2014/main" id="{8663CA41-496F-8C25-ABA2-45160A6C6DE1}"/>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283599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B48DC0-A174-3214-A16F-EDDA3D064C33}"/>
              </a:ext>
            </a:extLst>
          </p:cNvPr>
          <p:cNvSpPr>
            <a:spLocks noGrp="1"/>
          </p:cNvSpPr>
          <p:nvPr>
            <p:ph type="ctrTitle"/>
          </p:nvPr>
        </p:nvSpPr>
        <p:spPr/>
        <p:txBody>
          <a:bodyPr/>
          <a:lstStyle/>
          <a:p>
            <a:r>
              <a:rPr lang="en-US" dirty="0"/>
              <a:t>Be Pro Abundant Life</a:t>
            </a:r>
          </a:p>
        </p:txBody>
      </p:sp>
    </p:spTree>
    <p:extLst>
      <p:ext uri="{BB962C8B-B14F-4D97-AF65-F5344CB8AC3E}">
        <p14:creationId xmlns:p14="http://schemas.microsoft.com/office/powerpoint/2010/main" val="159486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49E9-F30C-7CF8-EC11-C5AB62AE9229}"/>
              </a:ext>
            </a:extLst>
          </p:cNvPr>
          <p:cNvSpPr>
            <a:spLocks noGrp="1"/>
          </p:cNvSpPr>
          <p:nvPr>
            <p:ph type="title"/>
          </p:nvPr>
        </p:nvSpPr>
        <p:spPr>
          <a:xfrm>
            <a:off x="913795" y="361950"/>
            <a:ext cx="10353762" cy="970450"/>
          </a:xfrm>
        </p:spPr>
        <p:txBody>
          <a:bodyPr anchor="ctr">
            <a:normAutofit/>
          </a:bodyPr>
          <a:lstStyle/>
          <a:p>
            <a:r>
              <a:rPr lang="en-US" dirty="0"/>
              <a:t>Identify </a:t>
            </a:r>
            <a:r>
              <a:rPr lang="en-US" dirty="0" err="1"/>
              <a:t>Theives</a:t>
            </a:r>
            <a:endParaRPr lang="en-US" dirty="0"/>
          </a:p>
        </p:txBody>
      </p:sp>
      <p:pic>
        <p:nvPicPr>
          <p:cNvPr id="4" name="Picture 3" descr="Wolf in de sneeuw">
            <a:extLst>
              <a:ext uri="{FF2B5EF4-FFF2-40B4-BE49-F238E27FC236}">
                <a16:creationId xmlns:a16="http://schemas.microsoft.com/office/drawing/2014/main" id="{ABD8B288-14FC-0F2F-C76A-41F4E7B77B78}"/>
              </a:ext>
            </a:extLst>
          </p:cNvPr>
          <p:cNvPicPr>
            <a:picLocks noChangeAspect="1"/>
          </p:cNvPicPr>
          <p:nvPr/>
        </p:nvPicPr>
        <p:blipFill rotWithShape="1">
          <a:blip r:embed="rId3"/>
          <a:srcRect t="36983" r="-2" b="48975"/>
          <a:stretch/>
        </p:blipFill>
        <p:spPr>
          <a:xfrm>
            <a:off x="913795" y="1340825"/>
            <a:ext cx="10353762" cy="970450"/>
          </a:xfrm>
          <a:prstGeom prst="rect">
            <a:avLst/>
          </a:prstGeom>
          <a:noFill/>
        </p:spPr>
      </p:pic>
    </p:spTree>
    <p:extLst>
      <p:ext uri="{BB962C8B-B14F-4D97-AF65-F5344CB8AC3E}">
        <p14:creationId xmlns:p14="http://schemas.microsoft.com/office/powerpoint/2010/main" val="291590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8E1971E-D65A-FECE-BA11-9C17CD0127D5}"/>
              </a:ext>
            </a:extLst>
          </p:cNvPr>
          <p:cNvSpPr>
            <a:spLocks noGrp="1"/>
          </p:cNvSpPr>
          <p:nvPr>
            <p:ph idx="1"/>
          </p:nvPr>
        </p:nvSpPr>
        <p:spPr/>
        <p:txBody>
          <a:bodyPr/>
          <a:lstStyle/>
          <a:p>
            <a:pPr marL="36900" indent="0" algn="ctr">
              <a:buNone/>
            </a:pPr>
            <a:r>
              <a:rPr lang="en-US" sz="4800" dirty="0"/>
              <a:t>JOHN 10:10 ESV</a:t>
            </a:r>
          </a:p>
          <a:p>
            <a:pPr marL="36900" indent="0" algn="ctr">
              <a:buNone/>
            </a:pPr>
            <a:r>
              <a:rPr lang="en-US" dirty="0"/>
              <a:t>The thief comes only to steal and kill and destroy. </a:t>
            </a:r>
          </a:p>
        </p:txBody>
      </p:sp>
    </p:spTree>
    <p:extLst>
      <p:ext uri="{BB962C8B-B14F-4D97-AF65-F5344CB8AC3E}">
        <p14:creationId xmlns:p14="http://schemas.microsoft.com/office/powerpoint/2010/main" val="335460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E4FED0-DC28-9E45-5CB8-EB84875FF461}"/>
              </a:ext>
            </a:extLst>
          </p:cNvPr>
          <p:cNvSpPr>
            <a:spLocks noGrp="1"/>
          </p:cNvSpPr>
          <p:nvPr>
            <p:ph idx="1"/>
          </p:nvPr>
        </p:nvSpPr>
        <p:spPr/>
        <p:txBody>
          <a:bodyPr>
            <a:normAutofit fontScale="92500" lnSpcReduction="10000"/>
          </a:bodyPr>
          <a:lstStyle/>
          <a:p>
            <a:pPr marL="36900" indent="0" algn="ctr">
              <a:buNone/>
            </a:pPr>
            <a:r>
              <a:rPr lang="en-US" sz="4800" dirty="0"/>
              <a:t>1 JOHN 4:2-3 ESV</a:t>
            </a:r>
          </a:p>
          <a:p>
            <a:pPr marL="36900" indent="0" algn="ctr">
              <a:buNone/>
            </a:pPr>
            <a:r>
              <a:rPr lang="en-US" dirty="0"/>
              <a:t>By this you know the Spirit of God; </a:t>
            </a:r>
            <a:r>
              <a:rPr lang="en-US" dirty="0">
                <a:solidFill>
                  <a:srgbClr val="FFFF00"/>
                </a:solidFill>
              </a:rPr>
              <a:t>every spirit that confesses that Jesus Christ has come in the flesh is from God</a:t>
            </a:r>
            <a:r>
              <a:rPr lang="en-US" dirty="0"/>
              <a:t>, and every spirit that does not confess Jesus is not from God. This is the spirit of the antichrist, which you heard was coming and now is in the world already.</a:t>
            </a:r>
          </a:p>
          <a:p>
            <a:pPr marL="36900" indent="0">
              <a:buNone/>
            </a:pPr>
            <a:r>
              <a:rPr lang="en-US" dirty="0"/>
              <a:t> 	</a:t>
            </a:r>
          </a:p>
        </p:txBody>
      </p:sp>
    </p:spTree>
    <p:extLst>
      <p:ext uri="{BB962C8B-B14F-4D97-AF65-F5344CB8AC3E}">
        <p14:creationId xmlns:p14="http://schemas.microsoft.com/office/powerpoint/2010/main" val="153885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EE21B8-E250-031E-48A1-122308E178C4}"/>
              </a:ext>
            </a:extLst>
          </p:cNvPr>
          <p:cNvSpPr>
            <a:spLocks noGrp="1"/>
          </p:cNvSpPr>
          <p:nvPr>
            <p:ph idx="1"/>
          </p:nvPr>
        </p:nvSpPr>
        <p:spPr/>
        <p:txBody>
          <a:bodyPr/>
          <a:lstStyle/>
          <a:p>
            <a:pPr marL="36900" indent="0" algn="ctr">
              <a:buNone/>
            </a:pPr>
            <a:r>
              <a:rPr lang="en-US" sz="4800" dirty="0"/>
              <a:t>I JOHN 2:22 ESV</a:t>
            </a:r>
          </a:p>
          <a:p>
            <a:pPr marL="36900" indent="0" algn="ctr">
              <a:buNone/>
            </a:pPr>
            <a:r>
              <a:rPr lang="en-US" dirty="0">
                <a:solidFill>
                  <a:srgbClr val="FFFF00"/>
                </a:solidFill>
              </a:rPr>
              <a:t>Who is the liar but he who denies that Jesus is the Christ</a:t>
            </a:r>
            <a:r>
              <a:rPr lang="en-US" dirty="0"/>
              <a:t>? This is the antichrist, he who denies the Father and the Son.</a:t>
            </a:r>
          </a:p>
          <a:p>
            <a:pPr marL="36900" indent="0">
              <a:buNone/>
            </a:pPr>
            <a:r>
              <a:rPr lang="en-US" dirty="0"/>
              <a:t>	</a:t>
            </a:r>
          </a:p>
          <a:p>
            <a:pPr marL="36900" indent="0">
              <a:buNone/>
            </a:pPr>
            <a:endParaRPr lang="en-US" dirty="0"/>
          </a:p>
        </p:txBody>
      </p:sp>
    </p:spTree>
    <p:extLst>
      <p:ext uri="{BB962C8B-B14F-4D97-AF65-F5344CB8AC3E}">
        <p14:creationId xmlns:p14="http://schemas.microsoft.com/office/powerpoint/2010/main" val="33563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cartoon of a person talking to a person&#10;&#10;Description automatically generated">
            <a:extLst>
              <a:ext uri="{FF2B5EF4-FFF2-40B4-BE49-F238E27FC236}">
                <a16:creationId xmlns:a16="http://schemas.microsoft.com/office/drawing/2014/main" id="{0A86F2F4-C39E-8DFE-B879-73CD6431F526}"/>
              </a:ext>
            </a:extLst>
          </p:cNvPr>
          <p:cNvPicPr>
            <a:picLocks noChangeAspect="1"/>
          </p:cNvPicPr>
          <p:nvPr/>
        </p:nvPicPr>
        <p:blipFill>
          <a:blip r:embed="rId3"/>
          <a:stretch>
            <a:fillRect/>
          </a:stretch>
        </p:blipFill>
        <p:spPr>
          <a:xfrm>
            <a:off x="1745531" y="68263"/>
            <a:ext cx="8700938" cy="6721475"/>
          </a:xfrm>
          <a:prstGeom prst="rect">
            <a:avLst/>
          </a:prstGeom>
          <a:noFill/>
        </p:spPr>
      </p:pic>
    </p:spTree>
    <p:extLst>
      <p:ext uri="{BB962C8B-B14F-4D97-AF65-F5344CB8AC3E}">
        <p14:creationId xmlns:p14="http://schemas.microsoft.com/office/powerpoint/2010/main" val="163108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5F1C-3C02-351B-CF35-C6704FC862AA}"/>
              </a:ext>
            </a:extLst>
          </p:cNvPr>
          <p:cNvSpPr>
            <a:spLocks noGrp="1"/>
          </p:cNvSpPr>
          <p:nvPr>
            <p:ph type="title"/>
          </p:nvPr>
        </p:nvSpPr>
        <p:spPr>
          <a:xfrm>
            <a:off x="913795" y="361950"/>
            <a:ext cx="10353762" cy="970450"/>
          </a:xfrm>
        </p:spPr>
        <p:txBody>
          <a:bodyPr anchor="ctr">
            <a:normAutofit/>
          </a:bodyPr>
          <a:lstStyle/>
          <a:p>
            <a:r>
              <a:rPr lang="en-US" dirty="0"/>
              <a:t>Christ Alone Gives Abundant Life </a:t>
            </a:r>
          </a:p>
        </p:txBody>
      </p:sp>
      <p:pic>
        <p:nvPicPr>
          <p:cNvPr id="7" name="Picture 6" descr="A person standing in front of a herd of sheep&#10;&#10;Description automatically generated">
            <a:extLst>
              <a:ext uri="{FF2B5EF4-FFF2-40B4-BE49-F238E27FC236}">
                <a16:creationId xmlns:a16="http://schemas.microsoft.com/office/drawing/2014/main" id="{5B54AF79-D9F4-F525-1811-940A6B5D6BFA}"/>
              </a:ext>
            </a:extLst>
          </p:cNvPr>
          <p:cNvPicPr>
            <a:picLocks noChangeAspect="1"/>
          </p:cNvPicPr>
          <p:nvPr/>
        </p:nvPicPr>
        <p:blipFill rotWithShape="1">
          <a:blip r:embed="rId3"/>
          <a:srcRect l="3165" t="21373" r="3163" b="5138"/>
          <a:stretch/>
        </p:blipFill>
        <p:spPr>
          <a:xfrm>
            <a:off x="1191986" y="1812471"/>
            <a:ext cx="9764485" cy="3494315"/>
          </a:xfrm>
          <a:prstGeom prst="rect">
            <a:avLst/>
          </a:prstGeom>
          <a:noFill/>
        </p:spPr>
      </p:pic>
    </p:spTree>
    <p:extLst>
      <p:ext uri="{BB962C8B-B14F-4D97-AF65-F5344CB8AC3E}">
        <p14:creationId xmlns:p14="http://schemas.microsoft.com/office/powerpoint/2010/main" val="30099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Basic Riverside 2" id="{621CD79E-05B5-4DA3-8C54-61CB339C6A01}" vid="{BD5D968D-C568-4F9C-9348-77911B6167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Basic Riverside 2</Template>
  <TotalTime>1603</TotalTime>
  <Words>706</Words>
  <Application>Microsoft Office PowerPoint</Application>
  <PresentationFormat>Widescreen</PresentationFormat>
  <Paragraphs>124</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Bahnschrift</vt:lpstr>
      <vt:lpstr>Calibri</vt:lpstr>
      <vt:lpstr>Wingdings 2</vt:lpstr>
      <vt:lpstr>Slate</vt:lpstr>
      <vt:lpstr>John 10:9-11</vt:lpstr>
      <vt:lpstr>PowerPoint Presentation</vt:lpstr>
      <vt:lpstr>Be Pro Abundant Life</vt:lpstr>
      <vt:lpstr>Identify Theives</vt:lpstr>
      <vt:lpstr>PowerPoint Presentation</vt:lpstr>
      <vt:lpstr>PowerPoint Presentation</vt:lpstr>
      <vt:lpstr>PowerPoint Presentation</vt:lpstr>
      <vt:lpstr>PowerPoint Presentation</vt:lpstr>
      <vt:lpstr>Christ Alone Gives Abundant Life </vt:lpstr>
      <vt:lpstr>PowerPoint Presentation</vt:lpstr>
      <vt:lpstr>PowerPoint Presentation</vt:lpstr>
      <vt:lpstr>PowerPoint Presentation</vt:lpstr>
      <vt:lpstr>PowerPoint Presentation</vt:lpstr>
      <vt:lpstr>Christ Alone Atones For Our Guilt and Shame</vt:lpstr>
      <vt:lpstr>PowerPoint Presentation</vt:lpstr>
      <vt:lpstr>PowerPoint Presentation</vt:lpstr>
      <vt:lpstr>PowerPoint Presentation</vt:lpstr>
      <vt:lpstr>PowerPoint Presentation</vt:lpstr>
      <vt:lpstr>Application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10:9-11</dc:title>
  <dc:creator>Ian Ross</dc:creator>
  <cp:lastModifiedBy>Ian Ross</cp:lastModifiedBy>
  <cp:revision>1</cp:revision>
  <dcterms:created xsi:type="dcterms:W3CDTF">2024-01-20T01:43:24Z</dcterms:created>
  <dcterms:modified xsi:type="dcterms:W3CDTF">2024-01-21T04:26:32Z</dcterms:modified>
</cp:coreProperties>
</file>