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76" r:id="rId5"/>
    <p:sldId id="285" r:id="rId6"/>
    <p:sldId id="286" r:id="rId7"/>
    <p:sldId id="287" r:id="rId8"/>
    <p:sldId id="288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2370" y="4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From the Many, 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724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4 : 7 thru 16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</a:t>
            </a:r>
            <a:r>
              <a:rPr lang="en-US" b="1" dirty="0"/>
              <a:t> </a:t>
            </a:r>
            <a:r>
              <a:rPr lang="en-US" sz="2800" dirty="0">
                <a:latin typeface="Georgia" panose="02040502050405020303" pitchFamily="18" charset="0"/>
              </a:rPr>
              <a:t>Paul shows us his call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Unity</a:t>
            </a:r>
            <a:r>
              <a:rPr lang="en-US" sz="2800" dirty="0">
                <a:latin typeface="Georgia" panose="02040502050405020303" pitchFamily="18" charset="0"/>
              </a:rPr>
              <a:t> is not a call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Uniformity.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	From last week: 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1. Unity comes from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Within</a:t>
            </a:r>
            <a:r>
              <a:rPr lang="en-US" sz="2800" dirty="0">
                <a:latin typeface="Georgia" panose="02040502050405020303" pitchFamily="18" charset="0"/>
              </a:rPr>
              <a:t>,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2. Uniformity comes from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Outside Pressures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3. Unity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Oneness</a:t>
            </a:r>
            <a:r>
              <a:rPr lang="en-US" sz="2800" dirty="0">
                <a:latin typeface="Georgia" panose="02040502050405020303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Harmony</a:t>
            </a:r>
            <a:r>
              <a:rPr lang="en-US" sz="2800" dirty="0">
                <a:latin typeface="Georgia" panose="02040502050405020303" pitchFamily="18" charset="0"/>
              </a:rPr>
              <a:t>, but not 	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Sameness</a:t>
            </a:r>
            <a:r>
              <a:rPr lang="en-US" sz="2800" dirty="0">
                <a:latin typeface="Georgia" panose="02040502050405020303" pitchFamily="18" charset="0"/>
              </a:rPr>
              <a:t>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Some of the words to describe scriptural unity: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1. “Be of the same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mind</a:t>
            </a:r>
            <a:r>
              <a:rPr lang="en-US" sz="2800" dirty="0">
                <a:latin typeface="Georgia" panose="02040502050405020303" pitchFamily="18" charset="0"/>
              </a:rPr>
              <a:t>” 1 Cor. 1:10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2. “Be like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minded</a:t>
            </a:r>
            <a:r>
              <a:rPr lang="en-US" sz="2800" dirty="0">
                <a:latin typeface="Georgia" panose="02040502050405020303" pitchFamily="18" charset="0"/>
              </a:rPr>
              <a:t>” 2 Cor. 13:11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3. “Of one heart and one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mind</a:t>
            </a:r>
            <a:r>
              <a:rPr lang="en-US" sz="2800" dirty="0">
                <a:latin typeface="Georgia" panose="02040502050405020303" pitchFamily="18" charset="0"/>
              </a:rPr>
              <a:t>” Acts 2:42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</a:rPr>
              <a:t> 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3900" y="10668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The Grace of vs. 7 is described as: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1.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Glorious,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Eph. 1:6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2.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Abundant, Acts 4:33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3.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Rich,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Eph. 1:7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4.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Manifold,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1 Peter 4:10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5.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Sufficient,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2 Cor. 12:9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962400"/>
            <a:ext cx="792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Georgia" panose="02040502050405020303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Nature of our Diversity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Grace of God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 is God’s self-motivated, self-generated, sovereign act of giving.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74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86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58680"/>
            <a:ext cx="8077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Gifts of God</a:t>
            </a:r>
            <a:endParaRPr lang="en-US" sz="20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Paul uses Ps. 68 which shows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victorious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warrior returning from battle sharing spoils. 	A picture of Christ who defeated Sin, Satan 	Death and Hell and shared the spoils of His 	victory,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Eternal Life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Giftedness of God</a:t>
            </a:r>
            <a:endParaRPr lang="en-US" sz="20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He has given special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Equipping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gifts to 	the body for edifying the members to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maturity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  1.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Apostles</a:t>
            </a:r>
          </a:p>
          <a:p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   2.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Prophets</a:t>
            </a:r>
          </a:p>
          <a:p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3.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Evangelists</a:t>
            </a:r>
          </a:p>
          <a:p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4.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Pastors/Teachers</a:t>
            </a:r>
          </a:p>
        </p:txBody>
      </p:sp>
    </p:spTree>
    <p:extLst>
      <p:ext uri="{BB962C8B-B14F-4D97-AF65-F5344CB8AC3E}">
        <p14:creationId xmlns:p14="http://schemas.microsoft.com/office/powerpoint/2010/main" val="366221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Reasons For our Diversity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Completion of the Body 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vs. 12a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church, like the human body, has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parts. When all are present and working the body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commitment of the Body  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vs. 12b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work of ministry here is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Business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Effective ministry is the work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Entire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church.</a:t>
            </a:r>
          </a:p>
          <a:p>
            <a:pPr lvl="2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The Confirmation of the Body  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vs. 12c (</a:t>
            </a:r>
            <a:r>
              <a:rPr lang="en-US" sz="2800" b="1" dirty="0" err="1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ff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620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7608" y="11430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word “edify” means to build up,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Establish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confirm. The edified church is brought to: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	A place of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Conviction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Vs. 13a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	A place of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Mutual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		Vs. 13b (See Phil. 3;10)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3.	A place of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likeness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vs. 13c 		(See Col. 1:28-29)</a:t>
            </a: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4.	A place of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Certainty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vs. 14</a:t>
            </a:r>
          </a:p>
        </p:txBody>
      </p:sp>
    </p:spTree>
    <p:extLst>
      <p:ext uri="{BB962C8B-B14F-4D97-AF65-F5344CB8AC3E}">
        <p14:creationId xmlns:p14="http://schemas.microsoft.com/office/powerpoint/2010/main" val="183460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7608" y="1143000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The Results of our Diversity  vs. 15-16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makes the Body possible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 the human body, when the individual members are properly fitted together they comprise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spiritual body.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makes the Body Powerful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 mature in Christ our witness takes on more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our walk more accurately Portrays Christ.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makes the Body Productive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We, the body, matures for works of service 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supplies its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Gifts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7608" y="2073533"/>
            <a:ext cx="8259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latin typeface="Georgia" panose="0204050205040502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3595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>
                <a:solidFill>
                  <a:srgbClr val="FFFF00"/>
                </a:solidFill>
                <a:latin typeface="Georgia" panose="02040502050405020303" pitchFamily="18" charset="0"/>
              </a:rPr>
              <a:t>“E Pluribus Unum”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</a:t>
            </a:r>
          </a:p>
          <a:p>
            <a:endParaRPr lang="en-US" sz="2800" b="1" dirty="0">
              <a:solidFill>
                <a:srgbClr val="FFFF0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 1. If you are saved, you have a gift or gifts…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USE THEM!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2. The Body here at WSBC </a:t>
            </a:r>
            <a:r>
              <a:rPr lang="en-US" sz="2800" b="1" i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Needs Your Gift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to be complete!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 3. As we all put in our gifts we will build up the body in Love…Complete, Mature and glorifying the Lord in our various ministries and works of service!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PBPGINTWMY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45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11024</TotalTime>
  <Words>224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WSBC</cp:lastModifiedBy>
  <cp:revision>476</cp:revision>
  <dcterms:created xsi:type="dcterms:W3CDTF">2017-01-05T17:47:12Z</dcterms:created>
  <dcterms:modified xsi:type="dcterms:W3CDTF">2017-05-21T18:20:52Z</dcterms:modified>
</cp:coreProperties>
</file>