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539" r:id="rId2"/>
    <p:sldId id="543" r:id="rId3"/>
    <p:sldId id="544" r:id="rId4"/>
    <p:sldId id="545" r:id="rId5"/>
    <p:sldId id="546" r:id="rId6"/>
    <p:sldId id="547" r:id="rId7"/>
    <p:sldId id="548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4108"/>
    <a:srgbClr val="99CCFF"/>
    <a:srgbClr val="A50021"/>
    <a:srgbClr val="993300"/>
    <a:srgbClr val="663300"/>
    <a:srgbClr val="153553"/>
    <a:srgbClr val="996633"/>
    <a:srgbClr val="FFCC66"/>
    <a:srgbClr val="FFCC0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5902" autoAdjust="0"/>
  </p:normalViewPr>
  <p:slideViewPr>
    <p:cSldViewPr>
      <p:cViewPr varScale="1">
        <p:scale>
          <a:sx n="114" d="100"/>
          <a:sy n="114" d="100"/>
        </p:scale>
        <p:origin x="156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3/20/2021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354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3/20/2021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142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3/20/2021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036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3/20/2021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893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3/20/2021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308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3/20/2021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62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3/20/2021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316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3/20/2021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168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3/20/2021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889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3/20/2021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304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3/20/2021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292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5E367-AA32-4A22-9D07-BBE8E5397DDA}" type="datetimeFigureOut">
              <a:rPr lang="en-US" smtClean="0"/>
              <a:t>3/20/2021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137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Luke 5:12-16">
            <a:extLst>
              <a:ext uri="{FF2B5EF4-FFF2-40B4-BE49-F238E27FC236}">
                <a16:creationId xmlns:a16="http://schemas.microsoft.com/office/drawing/2014/main" id="{28784F33-755E-4194-A3EC-F2BF42300A2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68" r="-2" b="-2"/>
          <a:stretch/>
        </p:blipFill>
        <p:spPr bwMode="auto">
          <a:xfrm>
            <a:off x="241299" y="321733"/>
            <a:ext cx="8661401" cy="6214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8D19F83-35EB-4604-A59A-D45D685F8033}"/>
              </a:ext>
            </a:extLst>
          </p:cNvPr>
          <p:cNvSpPr txBox="1"/>
          <p:nvPr/>
        </p:nvSpPr>
        <p:spPr>
          <a:xfrm>
            <a:off x="457199" y="4267200"/>
            <a:ext cx="82296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Georgia" panose="02040502050405020303" pitchFamily="18" charset="0"/>
              </a:rPr>
              <a:t>“</a:t>
            </a:r>
            <a:r>
              <a:rPr lang="en-US" sz="3200" b="1" dirty="0">
                <a:latin typeface="Georgia" panose="02040502050405020303" pitchFamily="18" charset="0"/>
              </a:rPr>
              <a:t>Amazing Faith</a:t>
            </a:r>
            <a:r>
              <a:rPr lang="en-US" sz="3600" b="1" dirty="0">
                <a:latin typeface="Georgia" panose="02040502050405020303" pitchFamily="18" charset="0"/>
              </a:rPr>
              <a:t>”</a:t>
            </a:r>
          </a:p>
          <a:p>
            <a:pPr algn="ctr"/>
            <a:r>
              <a:rPr lang="en-US" sz="3200" b="1" dirty="0">
                <a:latin typeface="Georgia" panose="02040502050405020303" pitchFamily="18" charset="0"/>
              </a:rPr>
              <a:t>Luke 7:1-10</a:t>
            </a:r>
          </a:p>
        </p:txBody>
      </p:sp>
    </p:spTree>
    <p:extLst>
      <p:ext uri="{BB962C8B-B14F-4D97-AF65-F5344CB8AC3E}">
        <p14:creationId xmlns:p14="http://schemas.microsoft.com/office/powerpoint/2010/main" val="31234588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“Amazing Faith”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7:1-10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590550" y="1676400"/>
            <a:ext cx="79629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Intro: 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Faith is a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subject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dealt with often in the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Bible.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8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When we talk about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faith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we need to be able to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define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just what we mean by that term.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8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While Jesus can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meet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needs of everyone and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anyone,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person must have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faith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order to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experience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His power.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800" i="1" dirty="0">
              <a:solidFill>
                <a:srgbClr val="00206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959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“Amazing Faith”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7:1-10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644904" y="1280470"/>
            <a:ext cx="79629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 Apparent Discrepancy</a:t>
            </a:r>
          </a:p>
          <a:p>
            <a:pPr marR="0" algn="ctr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800" b="1" dirty="0">
              <a:solidFill>
                <a:srgbClr val="00206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Matthew’s account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Centurion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meets with Jesus in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person,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while in Luke’s account 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never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actually sees the Lord.</a:t>
            </a:r>
            <a:endParaRPr lang="en-US" sz="1000" dirty="0">
              <a:solidFill>
                <a:srgbClr val="00206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800" dirty="0">
              <a:solidFill>
                <a:srgbClr val="00206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Possibly due to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different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purpose and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audience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that each writer was concerned with,</a:t>
            </a: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800" dirty="0">
              <a:solidFill>
                <a:srgbClr val="00206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What a man does through his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agents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he does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himself.</a:t>
            </a: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800" i="1" dirty="0">
              <a:solidFill>
                <a:srgbClr val="00206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Each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Gospel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presents an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incomplete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picture of the life and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ministry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Jesus. All four are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needed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for a fuller view.</a:t>
            </a:r>
          </a:p>
        </p:txBody>
      </p:sp>
    </p:spTree>
    <p:extLst>
      <p:ext uri="{BB962C8B-B14F-4D97-AF65-F5344CB8AC3E}">
        <p14:creationId xmlns:p14="http://schemas.microsoft.com/office/powerpoint/2010/main" val="26877061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“Amazing Faith”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7:1-10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590550" y="1371600"/>
            <a:ext cx="79629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 </a:t>
            </a:r>
            <a:r>
              <a:rPr lang="en-US" sz="2800" b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Centurion</a:t>
            </a:r>
          </a:p>
          <a:p>
            <a:pPr marR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They were officers of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fortitude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integrity.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There are several mentioned in the NT, all being men of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noble Character.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800" i="1" dirty="0">
              <a:solidFill>
                <a:srgbClr val="00206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Though he was a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powerful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man, he sought Jesus in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humility,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demanding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nothing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pleading for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mercy.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800" i="1" dirty="0">
              <a:solidFill>
                <a:srgbClr val="00206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Luke shows him to be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humane,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wealthy, and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pious.</a:t>
            </a:r>
          </a:p>
        </p:txBody>
      </p:sp>
    </p:spTree>
    <p:extLst>
      <p:ext uri="{BB962C8B-B14F-4D97-AF65-F5344CB8AC3E}">
        <p14:creationId xmlns:p14="http://schemas.microsoft.com/office/powerpoint/2010/main" val="26984761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“Amazing Faith”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7:1-10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642107" y="1447800"/>
            <a:ext cx="7962900" cy="51845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C.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Living Example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000" b="1" dirty="0">
              <a:solidFill>
                <a:srgbClr val="00206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Luke portrays this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officer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as one who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illustrates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teaching of the Sermon on the Plain.</a:t>
            </a:r>
          </a:p>
          <a:p>
            <a:pPr lvl="1">
              <a:lnSpc>
                <a:spcPct val="150000"/>
              </a:lnSpc>
            </a:pP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 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 exhibits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compassion,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vs. 2</a:t>
            </a:r>
          </a:p>
          <a:p>
            <a:pPr lvl="1">
              <a:lnSpc>
                <a:spcPct val="150000"/>
              </a:lnSpc>
            </a:pPr>
            <a:endParaRPr lang="en-US" sz="1200" dirty="0">
              <a:solidFill>
                <a:srgbClr val="C0000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 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loves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his enemies</a:t>
            </a:r>
            <a:r>
              <a:rPr lang="en-US" sz="2800" b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vs. 4-5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definitive 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mark of a true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child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God.</a:t>
            </a:r>
          </a:p>
          <a:p>
            <a:pPr lvl="1"/>
            <a:endParaRPr lang="en-US" sz="14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 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 was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generous,</a:t>
            </a:r>
            <a:r>
              <a:rPr lang="en-US" sz="2800" b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vs. 5b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He gave with no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expectation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return.</a:t>
            </a:r>
          </a:p>
          <a:p>
            <a:pPr lvl="1"/>
            <a:endParaRPr lang="en-US" sz="14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 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 called Jesus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Lord,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vs. 6b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sz="2800" b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8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14380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“Amazing Faith”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7:1-10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642107" y="1447800"/>
            <a:ext cx="7962900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D. 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Worthy, Not Worthy</a:t>
            </a:r>
          </a:p>
          <a:p>
            <a:pPr marR="0" algn="ctr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000" b="1" dirty="0">
              <a:solidFill>
                <a:srgbClr val="00206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Luke presents a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contrast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between the self-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righteous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view of the Jews, and the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humility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the Centurion.</a:t>
            </a: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400" dirty="0">
              <a:solidFill>
                <a:srgbClr val="00206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Jewish system of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religion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centered around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self-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worth.</a:t>
            </a: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400" i="1" dirty="0">
              <a:solidFill>
                <a:srgbClr val="00206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 one has a right to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demand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anything from a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holy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righteous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God. We are </a:t>
            </a:r>
            <a:r>
              <a:rPr lang="en-US" sz="2400" b="1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not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a position to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bargain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or make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deals 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with the Lord. </a:t>
            </a: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400" dirty="0">
              <a:solidFill>
                <a:srgbClr val="00206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God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owes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us nothing, but by His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grace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gives us everything.</a:t>
            </a:r>
          </a:p>
        </p:txBody>
      </p:sp>
    </p:spTree>
    <p:extLst>
      <p:ext uri="{BB962C8B-B14F-4D97-AF65-F5344CB8AC3E}">
        <p14:creationId xmlns:p14="http://schemas.microsoft.com/office/powerpoint/2010/main" val="30572764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“Amazing Faith”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7:1-10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642107" y="1447800"/>
            <a:ext cx="7962900" cy="4476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E. 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Amazing Faith</a:t>
            </a:r>
          </a:p>
          <a:p>
            <a:pPr marR="0" algn="ctr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algn="ctr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000" b="1" dirty="0">
              <a:solidFill>
                <a:srgbClr val="00206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Faith stemming from a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humble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attitude always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pleases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Lord. </a:t>
            </a:r>
          </a:p>
          <a:p>
            <a:pPr lvl="1">
              <a:lnSpc>
                <a:spcPct val="150000"/>
              </a:lnSpc>
            </a:pP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 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amazes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Him because it’s so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rare,</a:t>
            </a:r>
          </a:p>
          <a:p>
            <a:pPr lvl="1">
              <a:lnSpc>
                <a:spcPct val="150000"/>
              </a:lnSpc>
            </a:pP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 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are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commended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for it, and,</a:t>
            </a:r>
          </a:p>
          <a:p>
            <a:pPr lvl="1">
              <a:lnSpc>
                <a:spcPct val="150000"/>
              </a:lnSpc>
            </a:pP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 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most often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receive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what we have  	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petitioned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for.</a:t>
            </a:r>
          </a:p>
        </p:txBody>
      </p:sp>
    </p:spTree>
    <p:extLst>
      <p:ext uri="{BB962C8B-B14F-4D97-AF65-F5344CB8AC3E}">
        <p14:creationId xmlns:p14="http://schemas.microsoft.com/office/powerpoint/2010/main" val="26208783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552</TotalTime>
  <Words>447</Words>
  <Application>Microsoft Office PowerPoint</Application>
  <PresentationFormat>On-screen Show (4:3)</PresentationFormat>
  <Paragraphs>62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Archer</dc:creator>
  <cp:lastModifiedBy>David Archer</cp:lastModifiedBy>
  <cp:revision>39</cp:revision>
  <dcterms:created xsi:type="dcterms:W3CDTF">2021-01-29T17:24:21Z</dcterms:created>
  <dcterms:modified xsi:type="dcterms:W3CDTF">2021-03-21T02:04:08Z</dcterms:modified>
</cp:coreProperties>
</file>