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675" r:id="rId2"/>
    <p:sldId id="668" r:id="rId3"/>
    <p:sldId id="644" r:id="rId4"/>
    <p:sldId id="669" r:id="rId5"/>
    <p:sldId id="670" r:id="rId6"/>
    <p:sldId id="671" r:id="rId7"/>
    <p:sldId id="6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008000"/>
    <a:srgbClr val="996633"/>
    <a:srgbClr val="993300"/>
    <a:srgbClr val="000066"/>
    <a:srgbClr val="CC9900"/>
    <a:srgbClr val="F84108"/>
    <a:srgbClr val="99CC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e Coming Day of the Son of Man (Part 1) – Finding Purpose">
            <a:extLst>
              <a:ext uri="{FF2B5EF4-FFF2-40B4-BE49-F238E27FC236}">
                <a16:creationId xmlns:a16="http://schemas.microsoft.com/office/drawing/2014/main" id="{6C0A95D1-D985-7DAD-8C6B-DC701DAC8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5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3AB2E-0A80-C331-7F65-D34DF89FADDE}"/>
              </a:ext>
            </a:extLst>
          </p:cNvPr>
          <p:cNvSpPr txBox="1"/>
          <p:nvPr/>
        </p:nvSpPr>
        <p:spPr>
          <a:xfrm>
            <a:off x="1104899" y="4572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Old English Text MT" panose="03040902040508030806" pitchFamily="66" charset="0"/>
              </a:rPr>
              <a:t>The Gospel of Luke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EE150B-2E97-1C03-2686-54C8C2748D80}"/>
              </a:ext>
            </a:extLst>
          </p:cNvPr>
          <p:cNvSpPr txBox="1"/>
          <p:nvPr/>
        </p:nvSpPr>
        <p:spPr>
          <a:xfrm>
            <a:off x="685800" y="4724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Georgia" panose="02040502050405020303" pitchFamily="18" charset="0"/>
              </a:rPr>
              <a:t>“The Kingdom Conundrum”</a:t>
            </a:r>
          </a:p>
          <a:p>
            <a:pPr algn="ctr"/>
            <a:r>
              <a:rPr lang="en-US" sz="4000" dirty="0">
                <a:latin typeface="Georgia" panose="02040502050405020303" pitchFamily="18" charset="0"/>
              </a:rPr>
              <a:t>Luke 17:20-37</a:t>
            </a:r>
          </a:p>
        </p:txBody>
      </p:sp>
    </p:spTree>
    <p:extLst>
      <p:ext uri="{BB962C8B-B14F-4D97-AF65-F5344CB8AC3E}">
        <p14:creationId xmlns:p14="http://schemas.microsoft.com/office/powerpoint/2010/main" val="2772723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uke - Faithlife Sermons">
            <a:extLst>
              <a:ext uri="{FF2B5EF4-FFF2-40B4-BE49-F238E27FC236}">
                <a16:creationId xmlns:a16="http://schemas.microsoft.com/office/drawing/2014/main" id="{523EC4A4-759E-35D7-B66B-61A145004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5266" y="457200"/>
            <a:ext cx="5973467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54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     “The Kingdom Conundrum”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17:20-37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conundrum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paradoxical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event or statement that appears, on the surface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contradictory. 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Jesus’ teaching contains several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seemingly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paradoxical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contradictory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statements, such as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Lk.22:26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and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Jn. 11:25-26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Our scripture this morning contains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Already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Hear/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Yet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conundrum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Kingdom of God.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649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     “The Kingdom Conundrum”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17:20-37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 Present Kingdom Unnoticed: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term, “kingdom” as used by Jesus is the Greek word,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</a:t>
            </a:r>
            <a:r>
              <a:rPr lang="en-US" sz="2800" i="1" dirty="0" err="1">
                <a:solidFill>
                  <a:srgbClr val="002060"/>
                </a:solidFill>
                <a:latin typeface="Georgia" panose="02040502050405020303" pitchFamily="18" charset="0"/>
              </a:rPr>
              <a:t>Basileia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”,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generally refers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reign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rather than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realm.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spoke of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kingdom in His teaching. The Jews were looking for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external,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political kingdom.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Because they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refused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believe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Isaiah 53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regarding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Suffering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Servant, they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missed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present reality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this spiritual kingdom.</a:t>
            </a:r>
          </a:p>
        </p:txBody>
      </p:sp>
    </p:spTree>
    <p:extLst>
      <p:ext uri="{BB962C8B-B14F-4D97-AF65-F5344CB8AC3E}">
        <p14:creationId xmlns:p14="http://schemas.microsoft.com/office/powerpoint/2010/main" val="85775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     “The Kingdom Conundrum”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17:20-37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 Future Kingdom, Visible and Desired: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this section Jesus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warning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disciples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tough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times were ahead,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trials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persecutions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would follow His death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resurrection. 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warns that times will come when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ability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gather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worship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fellowship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 cease and we will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the days when we could.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Vss. 23-24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says His 2nd coming will not just 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noticeable,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that all will see it, whether they’re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looking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it or not!</a:t>
            </a:r>
          </a:p>
        </p:txBody>
      </p:sp>
    </p:spTree>
    <p:extLst>
      <p:ext uri="{BB962C8B-B14F-4D97-AF65-F5344CB8AC3E}">
        <p14:creationId xmlns:p14="http://schemas.microsoft.com/office/powerpoint/2010/main" val="4223113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     “The Kingdom Conundrum”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17:20-37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Conditions At His Coming: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Most would agree that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times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Noah and that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Gomorrah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times.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doesn’t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refer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the evil, but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events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everyday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life. But they were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living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little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no thought about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consequences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among them.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0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     “The Kingdom Conundrum”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17:20-37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Suddenness of His Coming:</a:t>
            </a:r>
          </a:p>
          <a:p>
            <a:endParaRPr lang="en-US" sz="2800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know from scripture that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Rapture,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Parousia of the church will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sudden;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70C0"/>
                </a:solidFill>
                <a:latin typeface="Georgia" panose="02040502050405020303" pitchFamily="18" charset="0"/>
              </a:rPr>
              <a:t>“in the twinkling of the eye”</a:t>
            </a:r>
            <a:r>
              <a:rPr lang="en-US" sz="2800" dirty="0">
                <a:solidFill>
                  <a:srgbClr val="0070C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Cor. 15:52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point of Jesus is; at His return there will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sheep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goats;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those who lived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lives and looked for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coming,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those who didn’t.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Being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close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one who escapes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wrath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doesn’t spare you from it. It’s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decision.</a:t>
            </a:r>
          </a:p>
        </p:txBody>
      </p:sp>
    </p:spTree>
    <p:extLst>
      <p:ext uri="{BB962C8B-B14F-4D97-AF65-F5344CB8AC3E}">
        <p14:creationId xmlns:p14="http://schemas.microsoft.com/office/powerpoint/2010/main" val="177334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70416</TotalTime>
  <Words>432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Bodoni MT</vt:lpstr>
      <vt:lpstr>Calibri</vt:lpstr>
      <vt:lpstr>Calibri Light</vt:lpstr>
      <vt:lpstr>Georgia</vt:lpstr>
      <vt:lpstr>Old English Text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439</cp:revision>
  <dcterms:created xsi:type="dcterms:W3CDTF">2021-01-29T17:24:21Z</dcterms:created>
  <dcterms:modified xsi:type="dcterms:W3CDTF">2022-06-12T12:50:03Z</dcterms:modified>
</cp:coreProperties>
</file>