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0"/>
  </p:notesMasterIdLst>
  <p:sldIdLst>
    <p:sldId id="256" r:id="rId2"/>
    <p:sldId id="257" r:id="rId3"/>
    <p:sldId id="261" r:id="rId4"/>
    <p:sldId id="264" r:id="rId5"/>
    <p:sldId id="265" r:id="rId6"/>
    <p:sldId id="273" r:id="rId7"/>
    <p:sldId id="272" r:id="rId8"/>
    <p:sldId id="271" r:id="rId9"/>
    <p:sldId id="258" r:id="rId10"/>
    <p:sldId id="262" r:id="rId11"/>
    <p:sldId id="266" r:id="rId12"/>
    <p:sldId id="267" r:id="rId13"/>
    <p:sldId id="268" r:id="rId14"/>
    <p:sldId id="259" r:id="rId15"/>
    <p:sldId id="263" r:id="rId16"/>
    <p:sldId id="270" r:id="rId17"/>
    <p:sldId id="269" r:id="rId18"/>
    <p:sldId id="26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33A24-A036-D740-8E04-CFF7D7B5232D}" v="14" dt="2024-11-30T22:43:50.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62908" autoAdjust="0"/>
  </p:normalViewPr>
  <p:slideViewPr>
    <p:cSldViewPr snapToGrid="0">
      <p:cViewPr varScale="1">
        <p:scale>
          <a:sx n="71" d="100"/>
          <a:sy n="71" d="100"/>
        </p:scale>
        <p:origin x="1056"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Ross" userId="b8c820857ccdcb8b" providerId="LiveId" clId="{A7833A24-A036-D740-8E04-CFF7D7B5232D}"/>
    <pc:docChg chg="undo custSel addSld modSld sldOrd">
      <pc:chgData name="Ian Ross" userId="b8c820857ccdcb8b" providerId="LiveId" clId="{A7833A24-A036-D740-8E04-CFF7D7B5232D}" dt="2024-11-30T23:17:12.378" v="2304" actId="313"/>
      <pc:docMkLst>
        <pc:docMk/>
      </pc:docMkLst>
      <pc:sldChg chg="modSp mod modNotesTx">
        <pc:chgData name="Ian Ross" userId="b8c820857ccdcb8b" providerId="LiveId" clId="{A7833A24-A036-D740-8E04-CFF7D7B5232D}" dt="2024-11-30T21:33:15.439" v="1285" actId="20577"/>
        <pc:sldMkLst>
          <pc:docMk/>
          <pc:sldMk cId="191253690" sldId="256"/>
        </pc:sldMkLst>
        <pc:spChg chg="mod">
          <ac:chgData name="Ian Ross" userId="b8c820857ccdcb8b" providerId="LiveId" clId="{A7833A24-A036-D740-8E04-CFF7D7B5232D}" dt="2024-11-30T19:19:28.424" v="73" actId="20577"/>
          <ac:spMkLst>
            <pc:docMk/>
            <pc:sldMk cId="191253690" sldId="256"/>
            <ac:spMk id="2" creationId="{29224527-7B48-4854-9A60-7F914C873BE2}"/>
          </ac:spMkLst>
        </pc:spChg>
      </pc:sldChg>
      <pc:sldChg chg="addSp delSp modSp mod modClrScheme chgLayout">
        <pc:chgData name="Ian Ross" userId="b8c820857ccdcb8b" providerId="LiveId" clId="{A7833A24-A036-D740-8E04-CFF7D7B5232D}" dt="2024-11-30T19:25:22.534" v="166" actId="20577"/>
        <pc:sldMkLst>
          <pc:docMk/>
          <pc:sldMk cId="2181906180" sldId="257"/>
        </pc:sldMkLst>
        <pc:spChg chg="add mod ord">
          <ac:chgData name="Ian Ross" userId="b8c820857ccdcb8b" providerId="LiveId" clId="{A7833A24-A036-D740-8E04-CFF7D7B5232D}" dt="2024-11-30T19:25:22.534" v="166" actId="20577"/>
          <ac:spMkLst>
            <pc:docMk/>
            <pc:sldMk cId="2181906180" sldId="257"/>
            <ac:spMk id="2" creationId="{D52809EA-F997-4046-D96E-0D5EB94026CD}"/>
          </ac:spMkLst>
        </pc:spChg>
        <pc:spChg chg="del mod ord">
          <ac:chgData name="Ian Ross" userId="b8c820857ccdcb8b" providerId="LiveId" clId="{A7833A24-A036-D740-8E04-CFF7D7B5232D}" dt="2024-11-30T19:22:21.381" v="74" actId="700"/>
          <ac:spMkLst>
            <pc:docMk/>
            <pc:sldMk cId="2181906180" sldId="257"/>
            <ac:spMk id="4" creationId="{D18BC679-4090-0C6B-A9D4-2700023E11D3}"/>
          </ac:spMkLst>
        </pc:spChg>
        <pc:spChg chg="del">
          <ac:chgData name="Ian Ross" userId="b8c820857ccdcb8b" providerId="LiveId" clId="{A7833A24-A036-D740-8E04-CFF7D7B5232D}" dt="2024-11-30T19:22:21.381" v="74" actId="700"/>
          <ac:spMkLst>
            <pc:docMk/>
            <pc:sldMk cId="2181906180" sldId="257"/>
            <ac:spMk id="5" creationId="{8D478001-96D2-8D47-D8D3-F85FA6C1E239}"/>
          </ac:spMkLst>
        </pc:spChg>
        <pc:spChg chg="del">
          <ac:chgData name="Ian Ross" userId="b8c820857ccdcb8b" providerId="LiveId" clId="{A7833A24-A036-D740-8E04-CFF7D7B5232D}" dt="2024-11-30T19:22:21.381" v="74" actId="700"/>
          <ac:spMkLst>
            <pc:docMk/>
            <pc:sldMk cId="2181906180" sldId="257"/>
            <ac:spMk id="6" creationId="{8AA475D8-ED0B-5F27-F0C1-5F360867EBB7}"/>
          </ac:spMkLst>
        </pc:spChg>
        <pc:spChg chg="del">
          <ac:chgData name="Ian Ross" userId="b8c820857ccdcb8b" providerId="LiveId" clId="{A7833A24-A036-D740-8E04-CFF7D7B5232D}" dt="2024-11-30T19:22:21.381" v="74" actId="700"/>
          <ac:spMkLst>
            <pc:docMk/>
            <pc:sldMk cId="2181906180" sldId="257"/>
            <ac:spMk id="7" creationId="{57DBF465-26E0-FA5D-B04A-B4CF52931010}"/>
          </ac:spMkLst>
        </pc:spChg>
      </pc:sldChg>
      <pc:sldChg chg="addSp delSp modSp mod modClrScheme chgLayout">
        <pc:chgData name="Ian Ross" userId="b8c820857ccdcb8b" providerId="LiveId" clId="{A7833A24-A036-D740-8E04-CFF7D7B5232D}" dt="2024-11-30T19:26:29.080" v="257" actId="14100"/>
        <pc:sldMkLst>
          <pc:docMk/>
          <pc:sldMk cId="3615192725" sldId="258"/>
        </pc:sldMkLst>
        <pc:spChg chg="del mod ord">
          <ac:chgData name="Ian Ross" userId="b8c820857ccdcb8b" providerId="LiveId" clId="{A7833A24-A036-D740-8E04-CFF7D7B5232D}" dt="2024-11-30T19:25:51.372" v="167" actId="700"/>
          <ac:spMkLst>
            <pc:docMk/>
            <pc:sldMk cId="3615192725" sldId="258"/>
            <ac:spMk id="2" creationId="{97BE4AB2-FB9D-DF39-9849-F645B2AA864D}"/>
          </ac:spMkLst>
        </pc:spChg>
        <pc:spChg chg="del">
          <ac:chgData name="Ian Ross" userId="b8c820857ccdcb8b" providerId="LiveId" clId="{A7833A24-A036-D740-8E04-CFF7D7B5232D}" dt="2024-11-30T19:25:51.372" v="167" actId="700"/>
          <ac:spMkLst>
            <pc:docMk/>
            <pc:sldMk cId="3615192725" sldId="258"/>
            <ac:spMk id="3" creationId="{D5EF1F3B-952E-8E4A-B328-2056BE6E5B96}"/>
          </ac:spMkLst>
        </pc:spChg>
        <pc:spChg chg="del">
          <ac:chgData name="Ian Ross" userId="b8c820857ccdcb8b" providerId="LiveId" clId="{A7833A24-A036-D740-8E04-CFF7D7B5232D}" dt="2024-11-30T19:25:51.372" v="167" actId="700"/>
          <ac:spMkLst>
            <pc:docMk/>
            <pc:sldMk cId="3615192725" sldId="258"/>
            <ac:spMk id="4" creationId="{B440F6BE-6E94-032D-9FF7-D847950AA9A0}"/>
          </ac:spMkLst>
        </pc:spChg>
        <pc:spChg chg="del">
          <ac:chgData name="Ian Ross" userId="b8c820857ccdcb8b" providerId="LiveId" clId="{A7833A24-A036-D740-8E04-CFF7D7B5232D}" dt="2024-11-30T19:25:51.372" v="167" actId="700"/>
          <ac:spMkLst>
            <pc:docMk/>
            <pc:sldMk cId="3615192725" sldId="258"/>
            <ac:spMk id="5" creationId="{B06C86EC-F1E4-A623-E87B-E56635269449}"/>
          </ac:spMkLst>
        </pc:spChg>
        <pc:spChg chg="add mod ord">
          <ac:chgData name="Ian Ross" userId="b8c820857ccdcb8b" providerId="LiveId" clId="{A7833A24-A036-D740-8E04-CFF7D7B5232D}" dt="2024-11-30T19:26:29.080" v="257" actId="14100"/>
          <ac:spMkLst>
            <pc:docMk/>
            <pc:sldMk cId="3615192725" sldId="258"/>
            <ac:spMk id="6" creationId="{50A17012-AA0A-616F-A094-809AB5728B55}"/>
          </ac:spMkLst>
        </pc:spChg>
      </pc:sldChg>
      <pc:sldChg chg="addSp delSp modSp mod modClrScheme chgLayout">
        <pc:chgData name="Ian Ross" userId="b8c820857ccdcb8b" providerId="LiveId" clId="{A7833A24-A036-D740-8E04-CFF7D7B5232D}" dt="2024-11-30T19:27:06.955" v="317" actId="20577"/>
        <pc:sldMkLst>
          <pc:docMk/>
          <pc:sldMk cId="531876845" sldId="259"/>
        </pc:sldMkLst>
        <pc:spChg chg="del mod ord">
          <ac:chgData name="Ian Ross" userId="b8c820857ccdcb8b" providerId="LiveId" clId="{A7833A24-A036-D740-8E04-CFF7D7B5232D}" dt="2024-11-30T19:26:41.475" v="258" actId="700"/>
          <ac:spMkLst>
            <pc:docMk/>
            <pc:sldMk cId="531876845" sldId="259"/>
            <ac:spMk id="2" creationId="{E4ABE5F5-E6B7-C59E-8B30-7C8118871247}"/>
          </ac:spMkLst>
        </pc:spChg>
        <pc:spChg chg="del">
          <ac:chgData name="Ian Ross" userId="b8c820857ccdcb8b" providerId="LiveId" clId="{A7833A24-A036-D740-8E04-CFF7D7B5232D}" dt="2024-11-30T19:26:41.475" v="258" actId="700"/>
          <ac:spMkLst>
            <pc:docMk/>
            <pc:sldMk cId="531876845" sldId="259"/>
            <ac:spMk id="3" creationId="{35AFD05E-2CEB-7E74-5D58-95FA1A117D1A}"/>
          </ac:spMkLst>
        </pc:spChg>
        <pc:spChg chg="del">
          <ac:chgData name="Ian Ross" userId="b8c820857ccdcb8b" providerId="LiveId" clId="{A7833A24-A036-D740-8E04-CFF7D7B5232D}" dt="2024-11-30T19:26:41.475" v="258" actId="700"/>
          <ac:spMkLst>
            <pc:docMk/>
            <pc:sldMk cId="531876845" sldId="259"/>
            <ac:spMk id="4" creationId="{D0489581-5407-B708-88BA-CC085597618E}"/>
          </ac:spMkLst>
        </pc:spChg>
        <pc:spChg chg="del">
          <ac:chgData name="Ian Ross" userId="b8c820857ccdcb8b" providerId="LiveId" clId="{A7833A24-A036-D740-8E04-CFF7D7B5232D}" dt="2024-11-30T19:26:41.475" v="258" actId="700"/>
          <ac:spMkLst>
            <pc:docMk/>
            <pc:sldMk cId="531876845" sldId="259"/>
            <ac:spMk id="5" creationId="{7546A471-2E0C-DCC2-BF2F-A875B7154400}"/>
          </ac:spMkLst>
        </pc:spChg>
        <pc:spChg chg="add mod ord">
          <ac:chgData name="Ian Ross" userId="b8c820857ccdcb8b" providerId="LiveId" clId="{A7833A24-A036-D740-8E04-CFF7D7B5232D}" dt="2024-11-30T19:27:06.955" v="317" actId="20577"/>
          <ac:spMkLst>
            <pc:docMk/>
            <pc:sldMk cId="531876845" sldId="259"/>
            <ac:spMk id="6" creationId="{769A5BF2-B935-F125-F936-52EEDC631E88}"/>
          </ac:spMkLst>
        </pc:spChg>
      </pc:sldChg>
      <pc:sldChg chg="delSp modSp mod">
        <pc:chgData name="Ian Ross" userId="b8c820857ccdcb8b" providerId="LiveId" clId="{A7833A24-A036-D740-8E04-CFF7D7B5232D}" dt="2024-11-30T19:56:14.293" v="719" actId="20577"/>
        <pc:sldMkLst>
          <pc:docMk/>
          <pc:sldMk cId="943124354" sldId="260"/>
        </pc:sldMkLst>
        <pc:spChg chg="mod">
          <ac:chgData name="Ian Ross" userId="b8c820857ccdcb8b" providerId="LiveId" clId="{A7833A24-A036-D740-8E04-CFF7D7B5232D}" dt="2024-11-30T19:38:32.626" v="355" actId="20577"/>
          <ac:spMkLst>
            <pc:docMk/>
            <pc:sldMk cId="943124354" sldId="260"/>
            <ac:spMk id="2" creationId="{6C43B777-B5A5-6F96-E7F8-950B0006660D}"/>
          </ac:spMkLst>
        </pc:spChg>
        <pc:spChg chg="mod">
          <ac:chgData name="Ian Ross" userId="b8c820857ccdcb8b" providerId="LiveId" clId="{A7833A24-A036-D740-8E04-CFF7D7B5232D}" dt="2024-11-30T19:55:50.529" v="642" actId="20577"/>
          <ac:spMkLst>
            <pc:docMk/>
            <pc:sldMk cId="943124354" sldId="260"/>
            <ac:spMk id="3" creationId="{BC551108-49FE-07EE-CDDC-B641F339166D}"/>
          </ac:spMkLst>
        </pc:spChg>
        <pc:spChg chg="mod">
          <ac:chgData name="Ian Ross" userId="b8c820857ccdcb8b" providerId="LiveId" clId="{A7833A24-A036-D740-8E04-CFF7D7B5232D}" dt="2024-11-30T19:56:14.293" v="719" actId="20577"/>
          <ac:spMkLst>
            <pc:docMk/>
            <pc:sldMk cId="943124354" sldId="260"/>
            <ac:spMk id="4" creationId="{F586D529-F85D-6578-745A-C1F53F75604F}"/>
          </ac:spMkLst>
        </pc:spChg>
        <pc:spChg chg="del">
          <ac:chgData name="Ian Ross" userId="b8c820857ccdcb8b" providerId="LiveId" clId="{A7833A24-A036-D740-8E04-CFF7D7B5232D}" dt="2024-11-30T19:41:40.399" v="470" actId="21"/>
          <ac:spMkLst>
            <pc:docMk/>
            <pc:sldMk cId="943124354" sldId="260"/>
            <ac:spMk id="5" creationId="{6C6F6AAC-CC16-BEFC-A835-6C434461B17A}"/>
          </ac:spMkLst>
        </pc:spChg>
      </pc:sldChg>
      <pc:sldChg chg="modSp mod modNotesTx">
        <pc:chgData name="Ian Ross" userId="b8c820857ccdcb8b" providerId="LiveId" clId="{A7833A24-A036-D740-8E04-CFF7D7B5232D}" dt="2024-11-30T21:09:28.272" v="910" actId="313"/>
        <pc:sldMkLst>
          <pc:docMk/>
          <pc:sldMk cId="2968358199" sldId="261"/>
        </pc:sldMkLst>
        <pc:spChg chg="mod">
          <ac:chgData name="Ian Ross" userId="b8c820857ccdcb8b" providerId="LiveId" clId="{A7833A24-A036-D740-8E04-CFF7D7B5232D}" dt="2024-11-30T21:09:28.272" v="910" actId="313"/>
          <ac:spMkLst>
            <pc:docMk/>
            <pc:sldMk cId="2968358199" sldId="261"/>
            <ac:spMk id="6" creationId="{E8D9F6A4-B354-1771-4808-F9AB360B1B26}"/>
          </ac:spMkLst>
        </pc:spChg>
      </pc:sldChg>
      <pc:sldChg chg="modSp mod modNotesTx">
        <pc:chgData name="Ian Ross" userId="b8c820857ccdcb8b" providerId="LiveId" clId="{A7833A24-A036-D740-8E04-CFF7D7B5232D}" dt="2024-11-30T22:08:19.279" v="1737" actId="27636"/>
        <pc:sldMkLst>
          <pc:docMk/>
          <pc:sldMk cId="2656408812" sldId="262"/>
        </pc:sldMkLst>
        <pc:spChg chg="mod">
          <ac:chgData name="Ian Ross" userId="b8c820857ccdcb8b" providerId="LiveId" clId="{A7833A24-A036-D740-8E04-CFF7D7B5232D}" dt="2024-11-30T22:08:19.279" v="1737" actId="27636"/>
          <ac:spMkLst>
            <pc:docMk/>
            <pc:sldMk cId="2656408812" sldId="262"/>
            <ac:spMk id="6" creationId="{A75897EF-2FFD-F768-CF93-FF706CC8D223}"/>
          </ac:spMkLst>
        </pc:spChg>
      </pc:sldChg>
      <pc:sldChg chg="modSp mod">
        <pc:chgData name="Ian Ross" userId="b8c820857ccdcb8b" providerId="LiveId" clId="{A7833A24-A036-D740-8E04-CFF7D7B5232D}" dt="2024-11-30T22:21:02.368" v="1748" actId="207"/>
        <pc:sldMkLst>
          <pc:docMk/>
          <pc:sldMk cId="1092889962" sldId="263"/>
        </pc:sldMkLst>
        <pc:spChg chg="mod">
          <ac:chgData name="Ian Ross" userId="b8c820857ccdcb8b" providerId="LiveId" clId="{A7833A24-A036-D740-8E04-CFF7D7B5232D}" dt="2024-11-30T22:21:02.368" v="1748" actId="207"/>
          <ac:spMkLst>
            <pc:docMk/>
            <pc:sldMk cId="1092889962" sldId="263"/>
            <ac:spMk id="6" creationId="{8654A3D4-39CA-9FB3-9F7A-3FAD9B563428}"/>
          </ac:spMkLst>
        </pc:spChg>
      </pc:sldChg>
      <pc:sldChg chg="modSp new mod modNotesTx">
        <pc:chgData name="Ian Ross" userId="b8c820857ccdcb8b" providerId="LiveId" clId="{A7833A24-A036-D740-8E04-CFF7D7B5232D}" dt="2024-11-30T21:23:14.471" v="1008" actId="313"/>
        <pc:sldMkLst>
          <pc:docMk/>
          <pc:sldMk cId="2575404378" sldId="264"/>
        </pc:sldMkLst>
        <pc:spChg chg="mod">
          <ac:chgData name="Ian Ross" userId="b8c820857ccdcb8b" providerId="LiveId" clId="{A7833A24-A036-D740-8E04-CFF7D7B5232D}" dt="2024-11-30T21:23:14.471" v="1008" actId="313"/>
          <ac:spMkLst>
            <pc:docMk/>
            <pc:sldMk cId="2575404378" sldId="264"/>
            <ac:spMk id="2" creationId="{A12391BA-461D-71B8-7C97-F6BF9E70AD08}"/>
          </ac:spMkLst>
        </pc:spChg>
      </pc:sldChg>
      <pc:sldChg chg="modSp new mod">
        <pc:chgData name="Ian Ross" userId="b8c820857ccdcb8b" providerId="LiveId" clId="{A7833A24-A036-D740-8E04-CFF7D7B5232D}" dt="2024-11-30T21:27:46.179" v="1107" actId="313"/>
        <pc:sldMkLst>
          <pc:docMk/>
          <pc:sldMk cId="1854033633" sldId="265"/>
        </pc:sldMkLst>
        <pc:spChg chg="mod">
          <ac:chgData name="Ian Ross" userId="b8c820857ccdcb8b" providerId="LiveId" clId="{A7833A24-A036-D740-8E04-CFF7D7B5232D}" dt="2024-11-30T21:27:46.179" v="1107" actId="313"/>
          <ac:spMkLst>
            <pc:docMk/>
            <pc:sldMk cId="1854033633" sldId="265"/>
            <ac:spMk id="2" creationId="{4797A5F8-6BCB-A1B4-128A-199DF538FC39}"/>
          </ac:spMkLst>
        </pc:spChg>
      </pc:sldChg>
      <pc:sldChg chg="modSp new mod">
        <pc:chgData name="Ian Ross" userId="b8c820857ccdcb8b" providerId="LiveId" clId="{A7833A24-A036-D740-8E04-CFF7D7B5232D}" dt="2024-11-30T21:45:50.602" v="1533" actId="20577"/>
        <pc:sldMkLst>
          <pc:docMk/>
          <pc:sldMk cId="552068988" sldId="266"/>
        </pc:sldMkLst>
        <pc:spChg chg="mod">
          <ac:chgData name="Ian Ross" userId="b8c820857ccdcb8b" providerId="LiveId" clId="{A7833A24-A036-D740-8E04-CFF7D7B5232D}" dt="2024-11-30T21:45:50.602" v="1533" actId="20577"/>
          <ac:spMkLst>
            <pc:docMk/>
            <pc:sldMk cId="552068988" sldId="266"/>
            <ac:spMk id="2" creationId="{7BC2D894-6E36-DF92-05F6-1F5593766EA1}"/>
          </ac:spMkLst>
        </pc:spChg>
      </pc:sldChg>
      <pc:sldChg chg="modSp new mod">
        <pc:chgData name="Ian Ross" userId="b8c820857ccdcb8b" providerId="LiveId" clId="{A7833A24-A036-D740-8E04-CFF7D7B5232D}" dt="2024-11-30T21:51:20.691" v="1706" actId="20577"/>
        <pc:sldMkLst>
          <pc:docMk/>
          <pc:sldMk cId="100574410" sldId="267"/>
        </pc:sldMkLst>
        <pc:spChg chg="mod">
          <ac:chgData name="Ian Ross" userId="b8c820857ccdcb8b" providerId="LiveId" clId="{A7833A24-A036-D740-8E04-CFF7D7B5232D}" dt="2024-11-30T21:51:20.691" v="1706" actId="20577"/>
          <ac:spMkLst>
            <pc:docMk/>
            <pc:sldMk cId="100574410" sldId="267"/>
            <ac:spMk id="2" creationId="{7ED9F8B5-9681-77CD-CFB7-4E347009456F}"/>
          </ac:spMkLst>
        </pc:spChg>
      </pc:sldChg>
      <pc:sldChg chg="addSp delSp modSp new mod modClrScheme chgLayout">
        <pc:chgData name="Ian Ross" userId="b8c820857ccdcb8b" providerId="LiveId" clId="{A7833A24-A036-D740-8E04-CFF7D7B5232D}" dt="2024-11-30T22:02:09.536" v="1727" actId="14100"/>
        <pc:sldMkLst>
          <pc:docMk/>
          <pc:sldMk cId="1728067381" sldId="268"/>
        </pc:sldMkLst>
        <pc:spChg chg="del mod">
          <ac:chgData name="Ian Ross" userId="b8c820857ccdcb8b" providerId="LiveId" clId="{A7833A24-A036-D740-8E04-CFF7D7B5232D}" dt="2024-11-30T21:58:36.354" v="1711" actId="931"/>
          <ac:spMkLst>
            <pc:docMk/>
            <pc:sldMk cId="1728067381" sldId="268"/>
            <ac:spMk id="2" creationId="{25994080-4FC8-71FB-7E06-B93AB17AFB17}"/>
          </ac:spMkLst>
        </pc:spChg>
        <pc:spChg chg="add del mod">
          <ac:chgData name="Ian Ross" userId="b8c820857ccdcb8b" providerId="LiveId" clId="{A7833A24-A036-D740-8E04-CFF7D7B5232D}" dt="2024-11-30T22:01:50.713" v="1720" actId="931"/>
          <ac:spMkLst>
            <pc:docMk/>
            <pc:sldMk cId="1728067381" sldId="268"/>
            <ac:spMk id="6" creationId="{292DBE8E-1C97-C00A-89CA-20D4212E28C8}"/>
          </ac:spMkLst>
        </pc:spChg>
        <pc:spChg chg="add del mod">
          <ac:chgData name="Ian Ross" userId="b8c820857ccdcb8b" providerId="LiveId" clId="{A7833A24-A036-D740-8E04-CFF7D7B5232D}" dt="2024-11-30T21:58:46.048" v="1715" actId="26606"/>
          <ac:spMkLst>
            <pc:docMk/>
            <pc:sldMk cId="1728067381" sldId="268"/>
            <ac:spMk id="9" creationId="{0A830EB8-FF2E-9F3E-7F77-08147929A82F}"/>
          </ac:spMkLst>
        </pc:spChg>
        <pc:spChg chg="add del mod">
          <ac:chgData name="Ian Ross" userId="b8c820857ccdcb8b" providerId="LiveId" clId="{A7833A24-A036-D740-8E04-CFF7D7B5232D}" dt="2024-11-30T21:58:46.048" v="1715" actId="26606"/>
          <ac:spMkLst>
            <pc:docMk/>
            <pc:sldMk cId="1728067381" sldId="268"/>
            <ac:spMk id="11" creationId="{EA865A53-0483-BCA7-88B9-79B88EE9C604}"/>
          </ac:spMkLst>
        </pc:spChg>
        <pc:picChg chg="add del mod">
          <ac:chgData name="Ian Ross" userId="b8c820857ccdcb8b" providerId="LiveId" clId="{A7833A24-A036-D740-8E04-CFF7D7B5232D}" dt="2024-11-30T21:59:04.620" v="1719" actId="21"/>
          <ac:picMkLst>
            <pc:docMk/>
            <pc:sldMk cId="1728067381" sldId="268"/>
            <ac:picMk id="4" creationId="{5C2D4E2C-CA3E-058A-9FE7-7334AFF84366}"/>
          </ac:picMkLst>
        </pc:picChg>
        <pc:picChg chg="add mod">
          <ac:chgData name="Ian Ross" userId="b8c820857ccdcb8b" providerId="LiveId" clId="{A7833A24-A036-D740-8E04-CFF7D7B5232D}" dt="2024-11-30T22:02:09.536" v="1727" actId="14100"/>
          <ac:picMkLst>
            <pc:docMk/>
            <pc:sldMk cId="1728067381" sldId="268"/>
            <ac:picMk id="8" creationId="{527370F6-00F6-7493-3481-450C8FD3BAB2}"/>
          </ac:picMkLst>
        </pc:picChg>
      </pc:sldChg>
      <pc:sldChg chg="modSp new mod ord">
        <pc:chgData name="Ian Ross" userId="b8c820857ccdcb8b" providerId="LiveId" clId="{A7833A24-A036-D740-8E04-CFF7D7B5232D}" dt="2024-11-30T23:17:12.378" v="2304" actId="313"/>
        <pc:sldMkLst>
          <pc:docMk/>
          <pc:sldMk cId="3165224697" sldId="269"/>
        </pc:sldMkLst>
        <pc:spChg chg="mod">
          <ac:chgData name="Ian Ross" userId="b8c820857ccdcb8b" providerId="LiveId" clId="{A7833A24-A036-D740-8E04-CFF7D7B5232D}" dt="2024-11-30T23:17:12.378" v="2304" actId="313"/>
          <ac:spMkLst>
            <pc:docMk/>
            <pc:sldMk cId="3165224697" sldId="269"/>
            <ac:spMk id="2" creationId="{A5CD0646-4F3D-4619-C598-DCEB52652828}"/>
          </ac:spMkLst>
        </pc:spChg>
      </pc:sldChg>
      <pc:sldChg chg="addSp modSp new mod setBg">
        <pc:chgData name="Ian Ross" userId="b8c820857ccdcb8b" providerId="LiveId" clId="{A7833A24-A036-D740-8E04-CFF7D7B5232D}" dt="2024-11-30T22:24:30.913" v="1761"/>
        <pc:sldMkLst>
          <pc:docMk/>
          <pc:sldMk cId="4160441369" sldId="270"/>
        </pc:sldMkLst>
        <pc:picChg chg="add mod">
          <ac:chgData name="Ian Ross" userId="b8c820857ccdcb8b" providerId="LiveId" clId="{A7833A24-A036-D740-8E04-CFF7D7B5232D}" dt="2024-11-30T22:23:56.423" v="1757" actId="14100"/>
          <ac:picMkLst>
            <pc:docMk/>
            <pc:sldMk cId="4160441369" sldId="270"/>
            <ac:picMk id="3" creationId="{B48E22CE-682B-F97B-4B25-EA424A40AE98}"/>
          </ac:picMkLst>
        </pc:picChg>
      </pc:sldChg>
      <pc:sldChg chg="modSp new mod modNotesTx">
        <pc:chgData name="Ian Ross" userId="b8c820857ccdcb8b" providerId="LiveId" clId="{A7833A24-A036-D740-8E04-CFF7D7B5232D}" dt="2024-11-30T23:01:09.937" v="2286" actId="20577"/>
        <pc:sldMkLst>
          <pc:docMk/>
          <pc:sldMk cId="1922876706" sldId="271"/>
        </pc:sldMkLst>
        <pc:spChg chg="mod">
          <ac:chgData name="Ian Ross" userId="b8c820857ccdcb8b" providerId="LiveId" clId="{A7833A24-A036-D740-8E04-CFF7D7B5232D}" dt="2024-11-30T23:01:09.937" v="2286" actId="20577"/>
          <ac:spMkLst>
            <pc:docMk/>
            <pc:sldMk cId="1922876706" sldId="271"/>
            <ac:spMk id="2" creationId="{B37BF6C6-27A1-6336-1023-F716655B85B9}"/>
          </ac:spMkLst>
        </pc:spChg>
      </pc:sldChg>
      <pc:sldChg chg="addSp delSp modSp new mod modClrScheme chgLayout modNotesTx">
        <pc:chgData name="Ian Ross" userId="b8c820857ccdcb8b" providerId="LiveId" clId="{A7833A24-A036-D740-8E04-CFF7D7B5232D}" dt="2024-11-30T22:44:09.886" v="1873" actId="20577"/>
        <pc:sldMkLst>
          <pc:docMk/>
          <pc:sldMk cId="668497664" sldId="272"/>
        </pc:sldMkLst>
        <pc:spChg chg="del">
          <ac:chgData name="Ian Ross" userId="b8c820857ccdcb8b" providerId="LiveId" clId="{A7833A24-A036-D740-8E04-CFF7D7B5232D}" dt="2024-11-30T22:33:00.003" v="1812" actId="21"/>
          <ac:spMkLst>
            <pc:docMk/>
            <pc:sldMk cId="668497664" sldId="272"/>
            <ac:spMk id="2" creationId="{C91503B2-90C7-00B7-5C8A-A4776A314807}"/>
          </ac:spMkLst>
        </pc:spChg>
        <pc:spChg chg="add del mod">
          <ac:chgData name="Ian Ross" userId="b8c820857ccdcb8b" providerId="LiveId" clId="{A7833A24-A036-D740-8E04-CFF7D7B5232D}" dt="2024-11-30T22:43:29.758" v="1840" actId="21"/>
          <ac:spMkLst>
            <pc:docMk/>
            <pc:sldMk cId="668497664" sldId="272"/>
            <ac:spMk id="11" creationId="{F17534C4-B4ED-0C14-6C84-C1F45A4300DD}"/>
          </ac:spMkLst>
        </pc:spChg>
        <pc:spChg chg="add del mod">
          <ac:chgData name="Ian Ross" userId="b8c820857ccdcb8b" providerId="LiveId" clId="{A7833A24-A036-D740-8E04-CFF7D7B5232D}" dt="2024-11-30T22:43:33.750" v="1841" actId="21"/>
          <ac:spMkLst>
            <pc:docMk/>
            <pc:sldMk cId="668497664" sldId="272"/>
            <ac:spMk id="13" creationId="{AD630EBE-E21F-D4A0-0089-11D6EAABE0D8}"/>
          </ac:spMkLst>
        </pc:spChg>
        <pc:picChg chg="add mod">
          <ac:chgData name="Ian Ross" userId="b8c820857ccdcb8b" providerId="LiveId" clId="{A7833A24-A036-D740-8E04-CFF7D7B5232D}" dt="2024-11-30T22:41:03.809" v="1833" actId="931"/>
          <ac:picMkLst>
            <pc:docMk/>
            <pc:sldMk cId="668497664" sldId="272"/>
            <ac:picMk id="4" creationId="{246F04A2-EB2E-5D56-6999-633A32A8B9A1}"/>
          </ac:picMkLst>
        </pc:picChg>
        <pc:picChg chg="add mod">
          <ac:chgData name="Ian Ross" userId="b8c820857ccdcb8b" providerId="LiveId" clId="{A7833A24-A036-D740-8E04-CFF7D7B5232D}" dt="2024-11-30T22:43:44.381" v="1845" actId="1076"/>
          <ac:picMkLst>
            <pc:docMk/>
            <pc:sldMk cId="668497664" sldId="272"/>
            <ac:picMk id="6" creationId="{AC20760D-8C7E-70D5-9103-19D8A2FD76D5}"/>
          </ac:picMkLst>
        </pc:picChg>
      </pc:sldChg>
      <pc:sldChg chg="modSp new mod">
        <pc:chgData name="Ian Ross" userId="b8c820857ccdcb8b" providerId="LiveId" clId="{A7833A24-A036-D740-8E04-CFF7D7B5232D}" dt="2024-11-30T22:45:31.360" v="1876"/>
        <pc:sldMkLst>
          <pc:docMk/>
          <pc:sldMk cId="2906883733" sldId="273"/>
        </pc:sldMkLst>
        <pc:spChg chg="mod">
          <ac:chgData name="Ian Ross" userId="b8c820857ccdcb8b" providerId="LiveId" clId="{A7833A24-A036-D740-8E04-CFF7D7B5232D}" dt="2024-11-30T22:45:31.360" v="1876"/>
          <ac:spMkLst>
            <pc:docMk/>
            <pc:sldMk cId="2906883733" sldId="273"/>
            <ac:spMk id="2" creationId="{E5524788-3199-104E-A8DE-16FFE4F2A3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18C7C-E1BA-4CFC-B608-AC6610197795}" type="datetimeFigureOut">
              <a:rPr lang="en-US" smtClean="0"/>
              <a:t>11/30/24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5EBFF-A589-4012-883B-8F2AB7379AAB}" type="slidenum">
              <a:rPr lang="en-US" smtClean="0"/>
              <a:t>‹#›</a:t>
            </a:fld>
            <a:endParaRPr lang="en-US"/>
          </a:p>
        </p:txBody>
      </p:sp>
    </p:spTree>
    <p:extLst>
      <p:ext uri="{BB962C8B-B14F-4D97-AF65-F5344CB8AC3E}">
        <p14:creationId xmlns:p14="http://schemas.microsoft.com/office/powerpoint/2010/main" val="78630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seems like a long time until Christmas if you are a child</a:t>
            </a:r>
          </a:p>
          <a:p>
            <a:endParaRPr lang="en-US" dirty="0"/>
          </a:p>
          <a:p>
            <a:r>
              <a:rPr lang="en-US" dirty="0"/>
              <a:t>As adults it seems like it goes rather quickly</a:t>
            </a:r>
          </a:p>
          <a:p>
            <a:endParaRPr lang="en-US" dirty="0"/>
          </a:p>
          <a:p>
            <a:r>
              <a:rPr lang="en-US" dirty="0"/>
              <a:t>It seems like a long time that people wait for God to fulfill his promises</a:t>
            </a:r>
          </a:p>
        </p:txBody>
      </p:sp>
      <p:sp>
        <p:nvSpPr>
          <p:cNvPr id="4" name="Slide Number Placeholder 3"/>
          <p:cNvSpPr>
            <a:spLocks noGrp="1"/>
          </p:cNvSpPr>
          <p:nvPr>
            <p:ph type="sldNum" sz="quarter" idx="5"/>
          </p:nvPr>
        </p:nvSpPr>
        <p:spPr/>
        <p:txBody>
          <a:bodyPr/>
          <a:lstStyle/>
          <a:p>
            <a:fld id="{A555EBFF-A589-4012-883B-8F2AB7379AAB}" type="slidenum">
              <a:rPr lang="en-US" smtClean="0"/>
              <a:t>1</a:t>
            </a:fld>
            <a:endParaRPr lang="en-US"/>
          </a:p>
        </p:txBody>
      </p:sp>
    </p:spTree>
    <p:extLst>
      <p:ext uri="{BB962C8B-B14F-4D97-AF65-F5344CB8AC3E}">
        <p14:creationId xmlns:p14="http://schemas.microsoft.com/office/powerpoint/2010/main" val="385798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Promise to Satan – future chosen one</a:t>
            </a:r>
          </a:p>
        </p:txBody>
      </p:sp>
      <p:sp>
        <p:nvSpPr>
          <p:cNvPr id="4" name="Slide Number Placeholder 3"/>
          <p:cNvSpPr>
            <a:spLocks noGrp="1"/>
          </p:cNvSpPr>
          <p:nvPr>
            <p:ph type="sldNum" sz="quarter" idx="5"/>
          </p:nvPr>
        </p:nvSpPr>
        <p:spPr/>
        <p:txBody>
          <a:bodyPr/>
          <a:lstStyle/>
          <a:p>
            <a:fld id="{A555EBFF-A589-4012-883B-8F2AB7379AAB}" type="slidenum">
              <a:rPr lang="en-US" smtClean="0"/>
              <a:t>3</a:t>
            </a:fld>
            <a:endParaRPr lang="en-US"/>
          </a:p>
        </p:txBody>
      </p:sp>
    </p:spTree>
    <p:extLst>
      <p:ext uri="{BB962C8B-B14F-4D97-AF65-F5344CB8AC3E}">
        <p14:creationId xmlns:p14="http://schemas.microsoft.com/office/powerpoint/2010/main" val="13345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Abraham</a:t>
            </a:r>
          </a:p>
          <a:p>
            <a:endParaRPr lang="en-US" dirty="0"/>
          </a:p>
          <a:p>
            <a:r>
              <a:rPr lang="en-US" dirty="0"/>
              <a:t>Land</a:t>
            </a:r>
          </a:p>
          <a:p>
            <a:endParaRPr lang="en-US" dirty="0"/>
          </a:p>
          <a:p>
            <a:r>
              <a:rPr lang="en-US" dirty="0"/>
              <a:t>Son – </a:t>
            </a:r>
            <a:r>
              <a:rPr lang="en-US" dirty="0" err="1"/>
              <a:t>galatinas</a:t>
            </a:r>
            <a:r>
              <a:rPr lang="en-US" dirty="0"/>
              <a:t> 3:16</a:t>
            </a:r>
          </a:p>
          <a:p>
            <a:endParaRPr lang="en-US" dirty="0"/>
          </a:p>
          <a:p>
            <a:r>
              <a:rPr lang="en-US" dirty="0"/>
              <a:t>Blessing – all nations</a:t>
            </a:r>
          </a:p>
        </p:txBody>
      </p:sp>
      <p:sp>
        <p:nvSpPr>
          <p:cNvPr id="4" name="Slide Number Placeholder 3"/>
          <p:cNvSpPr>
            <a:spLocks noGrp="1"/>
          </p:cNvSpPr>
          <p:nvPr>
            <p:ph type="sldNum" sz="quarter" idx="5"/>
          </p:nvPr>
        </p:nvSpPr>
        <p:spPr/>
        <p:txBody>
          <a:bodyPr/>
          <a:lstStyle/>
          <a:p>
            <a:fld id="{A555EBFF-A589-4012-883B-8F2AB7379AAB}" type="slidenum">
              <a:rPr lang="en-US" smtClean="0"/>
              <a:t>4</a:t>
            </a:fld>
            <a:endParaRPr lang="en-US"/>
          </a:p>
        </p:txBody>
      </p:sp>
    </p:spTree>
    <p:extLst>
      <p:ext uri="{BB962C8B-B14F-4D97-AF65-F5344CB8AC3E}">
        <p14:creationId xmlns:p14="http://schemas.microsoft.com/office/powerpoint/2010/main" val="244298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5</a:t>
            </a:fld>
            <a:endParaRPr lang="en-US"/>
          </a:p>
        </p:txBody>
      </p:sp>
    </p:spTree>
    <p:extLst>
      <p:ext uri="{BB962C8B-B14F-4D97-AF65-F5344CB8AC3E}">
        <p14:creationId xmlns:p14="http://schemas.microsoft.com/office/powerpoint/2010/main" val="128688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Spanky – little rascals </a:t>
            </a:r>
          </a:p>
        </p:txBody>
      </p:sp>
      <p:sp>
        <p:nvSpPr>
          <p:cNvPr id="4" name="Slide Number Placeholder 3"/>
          <p:cNvSpPr>
            <a:spLocks noGrp="1"/>
          </p:cNvSpPr>
          <p:nvPr>
            <p:ph type="sldNum" sz="quarter" idx="5"/>
          </p:nvPr>
        </p:nvSpPr>
        <p:spPr/>
        <p:txBody>
          <a:bodyPr/>
          <a:lstStyle/>
          <a:p>
            <a:fld id="{A555EBFF-A589-4012-883B-8F2AB7379AAB}" type="slidenum">
              <a:rPr lang="en-US" smtClean="0"/>
              <a:t>7</a:t>
            </a:fld>
            <a:endParaRPr lang="en-US"/>
          </a:p>
        </p:txBody>
      </p:sp>
    </p:spTree>
    <p:extLst>
      <p:ext uri="{BB962C8B-B14F-4D97-AF65-F5344CB8AC3E}">
        <p14:creationId xmlns:p14="http://schemas.microsoft.com/office/powerpoint/2010/main" val="304680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promises of God find their yes in Christ 2 </a:t>
            </a:r>
            <a:r>
              <a:rPr lang="en-US" dirty="0" err="1"/>
              <a:t>cor</a:t>
            </a:r>
            <a:r>
              <a:rPr lang="en-US" dirty="0"/>
              <a:t> 1:20</a:t>
            </a:r>
          </a:p>
          <a:p>
            <a:r>
              <a:rPr lang="en-US" dirty="0"/>
              <a:t>To him we answer the amen</a:t>
            </a:r>
          </a:p>
          <a:p>
            <a:endParaRPr lang="en-US" dirty="0"/>
          </a:p>
          <a:p>
            <a:r>
              <a:rPr lang="en-US" dirty="0"/>
              <a:t>Let it be – make it so</a:t>
            </a:r>
          </a:p>
          <a:p>
            <a:r>
              <a:rPr lang="en-US" dirty="0"/>
              <a:t>Not my will but his be done</a:t>
            </a:r>
          </a:p>
        </p:txBody>
      </p:sp>
      <p:sp>
        <p:nvSpPr>
          <p:cNvPr id="4" name="Slide Number Placeholder 3"/>
          <p:cNvSpPr>
            <a:spLocks noGrp="1"/>
          </p:cNvSpPr>
          <p:nvPr>
            <p:ph type="sldNum" sz="quarter" idx="5"/>
          </p:nvPr>
        </p:nvSpPr>
        <p:spPr/>
        <p:txBody>
          <a:bodyPr/>
          <a:lstStyle/>
          <a:p>
            <a:fld id="{A555EBFF-A589-4012-883B-8F2AB7379AAB}" type="slidenum">
              <a:rPr lang="en-US" smtClean="0"/>
              <a:t>8</a:t>
            </a:fld>
            <a:endParaRPr lang="en-US"/>
          </a:p>
        </p:txBody>
      </p:sp>
    </p:spTree>
    <p:extLst>
      <p:ext uri="{BB962C8B-B14F-4D97-AF65-F5344CB8AC3E}">
        <p14:creationId xmlns:p14="http://schemas.microsoft.com/office/powerpoint/2010/main" val="254377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Judah – went to the </a:t>
            </a:r>
            <a:r>
              <a:rPr lang="en-US" dirty="0" err="1"/>
              <a:t>Caananites</a:t>
            </a:r>
            <a:endParaRPr lang="en-US" dirty="0"/>
          </a:p>
          <a:p>
            <a:endParaRPr lang="en-US" dirty="0"/>
          </a:p>
          <a:p>
            <a:r>
              <a:rPr lang="en-US" dirty="0"/>
              <a:t>Oldest Son – Er married to Tamar</a:t>
            </a:r>
          </a:p>
          <a:p>
            <a:r>
              <a:rPr lang="en-US" dirty="0"/>
              <a:t>Onan – died</a:t>
            </a:r>
          </a:p>
          <a:p>
            <a:r>
              <a:rPr lang="en-US" dirty="0"/>
              <a:t>Shelah</a:t>
            </a:r>
          </a:p>
          <a:p>
            <a:endParaRPr lang="en-US" dirty="0"/>
          </a:p>
          <a:p>
            <a:r>
              <a:rPr lang="en-US" dirty="0"/>
              <a:t>Tamar – acted as a temple prostitute</a:t>
            </a:r>
          </a:p>
          <a:p>
            <a:r>
              <a:rPr lang="en-US" dirty="0"/>
              <a:t>Idolatry and immorality</a:t>
            </a:r>
          </a:p>
          <a:p>
            <a:endParaRPr lang="en-US" dirty="0"/>
          </a:p>
          <a:p>
            <a:r>
              <a:rPr lang="en-US" dirty="0"/>
              <a:t>Gave – staff and ring</a:t>
            </a:r>
          </a:p>
          <a:p>
            <a:endParaRPr lang="en-US" dirty="0"/>
          </a:p>
          <a:p>
            <a:r>
              <a:rPr lang="en-US" dirty="0"/>
              <a:t>Boaz and Perez</a:t>
            </a:r>
          </a:p>
        </p:txBody>
      </p:sp>
      <p:sp>
        <p:nvSpPr>
          <p:cNvPr id="4" name="Slide Number Placeholder 3"/>
          <p:cNvSpPr>
            <a:spLocks noGrp="1"/>
          </p:cNvSpPr>
          <p:nvPr>
            <p:ph type="sldNum" sz="quarter" idx="5"/>
          </p:nvPr>
        </p:nvSpPr>
        <p:spPr/>
        <p:txBody>
          <a:bodyPr/>
          <a:lstStyle/>
          <a:p>
            <a:fld id="{A555EBFF-A589-4012-883B-8F2AB7379AAB}" type="slidenum">
              <a:rPr lang="en-US" smtClean="0"/>
              <a:t>10</a:t>
            </a:fld>
            <a:endParaRPr lang="en-US"/>
          </a:p>
        </p:txBody>
      </p:sp>
    </p:spTree>
    <p:extLst>
      <p:ext uri="{BB962C8B-B14F-4D97-AF65-F5344CB8AC3E}">
        <p14:creationId xmlns:p14="http://schemas.microsoft.com/office/powerpoint/2010/main" val="3370904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13</a:t>
            </a:fld>
            <a:endParaRPr lang="en-US"/>
          </a:p>
        </p:txBody>
      </p:sp>
    </p:spTree>
    <p:extLst>
      <p:ext uri="{BB962C8B-B14F-4D97-AF65-F5344CB8AC3E}">
        <p14:creationId xmlns:p14="http://schemas.microsoft.com/office/powerpoint/2010/main" val="4412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15</a:t>
            </a:fld>
            <a:endParaRPr lang="en-US"/>
          </a:p>
        </p:txBody>
      </p:sp>
    </p:spTree>
    <p:extLst>
      <p:ext uri="{BB962C8B-B14F-4D97-AF65-F5344CB8AC3E}">
        <p14:creationId xmlns:p14="http://schemas.microsoft.com/office/powerpoint/2010/main" val="351099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11/30/24</a:t>
            </a:fld>
            <a:endParaRPr lang="en-US" dirty="0"/>
          </a:p>
        </p:txBody>
      </p:sp>
      <p:sp>
        <p:nvSpPr>
          <p:cNvPr id="3" name="Footer Placeholder 2"/>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11/30/24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11/30/24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11/30/24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11/30/24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11/30/24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11/30/24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11/30/24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11/30/24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11/30/24</a:t>
            </a:fld>
            <a:endParaRPr lang="en-US" dirty="0"/>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11/30/24</a:t>
            </a:fld>
            <a:endParaRPr lang="en-US" dirty="0"/>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3795" y="1732450"/>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56AB4BFD-1388-487C-8881-39D7A3B8EEF7}"/>
              </a:ext>
            </a:extLst>
          </p:cNvPr>
          <p:cNvSpPr>
            <a:spLocks noGrp="1"/>
          </p:cNvSpPr>
          <p:nvPr>
            <p:ph idx="10"/>
          </p:nvPr>
        </p:nvSpPr>
        <p:spPr>
          <a:xfrm>
            <a:off x="913795" y="2754455"/>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3213D118-6963-4EF8-BE49-3FF88F5F5F10}"/>
              </a:ext>
            </a:extLst>
          </p:cNvPr>
          <p:cNvSpPr>
            <a:spLocks noGrp="1"/>
          </p:cNvSpPr>
          <p:nvPr>
            <p:ph idx="11"/>
          </p:nvPr>
        </p:nvSpPr>
        <p:spPr>
          <a:xfrm>
            <a:off x="913795" y="3844938"/>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Tree>
    <p:extLst>
      <p:ext uri="{BB962C8B-B14F-4D97-AF65-F5344CB8AC3E}">
        <p14:creationId xmlns:p14="http://schemas.microsoft.com/office/powerpoint/2010/main" val="84534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807" y="686075"/>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15D5ED63-3B9A-41EC-BFF6-4FD94C167C11}"/>
              </a:ext>
            </a:extLst>
          </p:cNvPr>
          <p:cNvSpPr>
            <a:spLocks noGrp="1"/>
          </p:cNvSpPr>
          <p:nvPr>
            <p:ph idx="10"/>
          </p:nvPr>
        </p:nvSpPr>
        <p:spPr>
          <a:xfrm>
            <a:off x="847807" y="1625808"/>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01746C8D-18B7-49DB-A25E-A376FF0A0A5A}"/>
              </a:ext>
            </a:extLst>
          </p:cNvPr>
          <p:cNvSpPr>
            <a:spLocks noGrp="1"/>
          </p:cNvSpPr>
          <p:nvPr>
            <p:ph idx="11"/>
          </p:nvPr>
        </p:nvSpPr>
        <p:spPr>
          <a:xfrm>
            <a:off x="847807" y="2565541"/>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Tree>
    <p:extLst>
      <p:ext uri="{BB962C8B-B14F-4D97-AF65-F5344CB8AC3E}">
        <p14:creationId xmlns:p14="http://schemas.microsoft.com/office/powerpoint/2010/main" val="306847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56E544-5694-42E1-9F2B-191A1CDF1258}"/>
              </a:ext>
            </a:extLst>
          </p:cNvPr>
          <p:cNvSpPr>
            <a:spLocks noGrp="1"/>
          </p:cNvSpPr>
          <p:nvPr>
            <p:ph idx="1"/>
          </p:nvPr>
        </p:nvSpPr>
        <p:spPr>
          <a:xfrm>
            <a:off x="707010" y="386499"/>
            <a:ext cx="10925665" cy="5938887"/>
          </a:xfrm>
        </p:spPr>
        <p:txBody>
          <a:bodyPr/>
          <a:lstStyle>
            <a:lvl2pPr marL="450000" indent="0">
              <a:buNone/>
              <a:defRPr/>
            </a:lvl2pPr>
          </a:lstStyle>
          <a:p>
            <a:pPr lvl="0"/>
            <a:r>
              <a:rPr lang="en-US"/>
              <a:t>Click to edit Master text styles</a:t>
            </a:r>
          </a:p>
        </p:txBody>
      </p:sp>
    </p:spTree>
    <p:extLst>
      <p:ext uri="{BB962C8B-B14F-4D97-AF65-F5344CB8AC3E}">
        <p14:creationId xmlns:p14="http://schemas.microsoft.com/office/powerpoint/2010/main" val="390571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normAutofit/>
          </a:bodyPr>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normAutofit/>
          </a:bodyPr>
          <a:lstStyle>
            <a:lvl1pPr marL="0" indent="0" algn="ctr">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2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2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11/30/24</a:t>
            </a:fld>
            <a:endParaRPr lang="en-US" dirty="0"/>
          </a:p>
        </p:txBody>
      </p:sp>
      <p:sp>
        <p:nvSpPr>
          <p:cNvPr id="8" name="Footer Placeholder 7"/>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11/30/24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6666EF-2FC4-686C-6AEA-58947D154B0C}"/>
              </a:ext>
            </a:extLst>
          </p:cNvPr>
          <p:cNvPicPr>
            <a:picLocks noChangeAspect="1"/>
          </p:cNvPicPr>
          <p:nvPr userDrawn="1"/>
        </p:nvPicPr>
        <p:blipFill>
          <a:blip r:embed="rId22">
            <a:extLst>
              <a:ext uri="{BEBA8EAE-BF5A-486C-A8C5-ECC9F3942E4B}">
                <a14:imgProps xmlns:a14="http://schemas.microsoft.com/office/drawing/2010/main">
                  <a14:imgLayer r:embed="rId23">
                    <a14:imgEffect>
                      <a14:brightnessContrast bright="-37000" contrast="50000"/>
                    </a14:imgEffect>
                  </a14:imgLayer>
                </a14:imgProps>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61" r:id="rId3"/>
    <p:sldLayoutId id="2147483862" r:id="rId4"/>
    <p:sldLayoutId id="2147483860" r:id="rId5"/>
    <p:sldLayoutId id="2147483843" r:id="rId6"/>
    <p:sldLayoutId id="2147483844" r:id="rId7"/>
    <p:sldLayoutId id="2147483845" r:id="rId8"/>
    <p:sldLayoutId id="2147483846" r:id="rId9"/>
    <p:sldLayoutId id="2147483847" r:id="rId10"/>
    <p:sldLayoutId id="2147483848" r:id="rId11"/>
    <p:sldLayoutId id="2147483849" r:id="rId12"/>
    <p:sldLayoutId id="2147483852" r:id="rId13"/>
    <p:sldLayoutId id="2147483853" r:id="rId14"/>
    <p:sldLayoutId id="2147483854" r:id="rId15"/>
    <p:sldLayoutId id="2147483855" r:id="rId16"/>
    <p:sldLayoutId id="2147483858" r:id="rId17"/>
    <p:sldLayoutId id="2147483859" r:id="rId18"/>
    <p:sldLayoutId id="2147483850" r:id="rId19"/>
    <p:sldLayoutId id="214748385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800" b="1" kern="1200">
          <a:ln>
            <a:solidFill>
              <a:schemeClr val="bg1">
                <a:lumMod val="75000"/>
                <a:lumOff val="25000"/>
                <a:alpha val="10000"/>
              </a:schemeClr>
            </a:solidFill>
          </a:ln>
          <a:solidFill>
            <a:schemeClr val="tx2"/>
          </a:solidFill>
          <a:effectLst/>
          <a:latin typeface="Bahnschrift" panose="020B0502040204020203" pitchFamily="34" charset="0"/>
          <a:ea typeface="+mj-ea"/>
          <a:cs typeface="Bahnschrift"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3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3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4527-7B48-4854-9A60-7F914C873BE2}"/>
              </a:ext>
            </a:extLst>
          </p:cNvPr>
          <p:cNvSpPr>
            <a:spLocks noGrp="1"/>
          </p:cNvSpPr>
          <p:nvPr>
            <p:ph type="ctrTitle"/>
          </p:nvPr>
        </p:nvSpPr>
        <p:spPr>
          <a:xfrm>
            <a:off x="1370693" y="1129553"/>
            <a:ext cx="9440034" cy="2008284"/>
          </a:xfrm>
        </p:spPr>
        <p:txBody>
          <a:bodyPr/>
          <a:lstStyle/>
          <a:p>
            <a:r>
              <a:rPr lang="en-US" dirty="0"/>
              <a:t>Matthew 1:1-17</a:t>
            </a:r>
            <a:br>
              <a:rPr lang="en-US" dirty="0"/>
            </a:br>
            <a:r>
              <a:rPr lang="en-US" dirty="0"/>
              <a:t>Christ, The Promised King</a:t>
            </a:r>
          </a:p>
        </p:txBody>
      </p:sp>
    </p:spTree>
    <p:extLst>
      <p:ext uri="{BB962C8B-B14F-4D97-AF65-F5344CB8AC3E}">
        <p14:creationId xmlns:p14="http://schemas.microsoft.com/office/powerpoint/2010/main" val="19125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75897EF-2FFD-F768-CF93-FF706CC8D223}"/>
              </a:ext>
            </a:extLst>
          </p:cNvPr>
          <p:cNvSpPr>
            <a:spLocks noGrp="1"/>
          </p:cNvSpPr>
          <p:nvPr>
            <p:ph idx="1"/>
          </p:nvPr>
        </p:nvSpPr>
        <p:spPr/>
        <p:txBody>
          <a:bodyPr>
            <a:normAutofit/>
          </a:bodyPr>
          <a:lstStyle/>
          <a:p>
            <a:pPr marL="36900" indent="0">
              <a:buNone/>
            </a:pPr>
            <a:r>
              <a:rPr lang="en-US" dirty="0"/>
              <a:t>Matthew 1:3 Tamar</a:t>
            </a:r>
          </a:p>
          <a:p>
            <a:pPr marL="36900" indent="0">
              <a:buNone/>
            </a:pPr>
            <a:endParaRPr lang="en-US" dirty="0"/>
          </a:p>
          <a:p>
            <a:pPr marL="36900" indent="0">
              <a:buNone/>
            </a:pPr>
            <a:r>
              <a:rPr lang="en-US" dirty="0"/>
              <a:t>Genesis 38:24</a:t>
            </a:r>
          </a:p>
          <a:p>
            <a:pPr marL="36900" indent="0">
              <a:buNone/>
            </a:pPr>
            <a:r>
              <a:rPr lang="en-US" dirty="0"/>
              <a:t>About three months later Judah was told, “Tamar your daughter-in-law has been immoral. Moreover, she is pregnant by immorality.” And Judah said, “Bring her out, and let her be burned.”</a:t>
            </a:r>
          </a:p>
          <a:p>
            <a:pPr marL="36900" indent="0">
              <a:buNone/>
            </a:pPr>
            <a:endParaRPr lang="en-US" dirty="0"/>
          </a:p>
        </p:txBody>
      </p:sp>
    </p:spTree>
    <p:extLst>
      <p:ext uri="{BB962C8B-B14F-4D97-AF65-F5344CB8AC3E}">
        <p14:creationId xmlns:p14="http://schemas.microsoft.com/office/powerpoint/2010/main" val="265640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C2D894-6E36-DF92-05F6-1F5593766EA1}"/>
              </a:ext>
            </a:extLst>
          </p:cNvPr>
          <p:cNvSpPr>
            <a:spLocks noGrp="1"/>
          </p:cNvSpPr>
          <p:nvPr>
            <p:ph idx="1"/>
          </p:nvPr>
        </p:nvSpPr>
        <p:spPr/>
        <p:txBody>
          <a:bodyPr/>
          <a:lstStyle/>
          <a:p>
            <a:pPr marL="36900" indent="0">
              <a:buNone/>
            </a:pPr>
            <a:r>
              <a:rPr lang="en-US" dirty="0"/>
              <a:t>Matthew 1:5</a:t>
            </a:r>
          </a:p>
          <a:p>
            <a:pPr marL="36900" indent="0">
              <a:buNone/>
            </a:pPr>
            <a:r>
              <a:rPr lang="en-US" dirty="0"/>
              <a:t>Joshua 6:25 But Rahab the prostitute and her father’s household and all who belonged to her, Joshua saved alive. And she has lived in Israel to this day, because she hid the messengers whom Joshua sent to spy out Jericho.</a:t>
            </a:r>
          </a:p>
          <a:p>
            <a:pPr marL="36900" indent="0">
              <a:buNone/>
            </a:pPr>
            <a:endParaRPr lang="en-US" dirty="0"/>
          </a:p>
          <a:p>
            <a:pPr marL="36900" indent="0">
              <a:buNone/>
            </a:pPr>
            <a:endParaRPr lang="en-US" dirty="0"/>
          </a:p>
        </p:txBody>
      </p:sp>
    </p:spTree>
    <p:extLst>
      <p:ext uri="{BB962C8B-B14F-4D97-AF65-F5344CB8AC3E}">
        <p14:creationId xmlns:p14="http://schemas.microsoft.com/office/powerpoint/2010/main" val="55206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D9F8B5-9681-77CD-CFB7-4E347009456F}"/>
              </a:ext>
            </a:extLst>
          </p:cNvPr>
          <p:cNvSpPr>
            <a:spLocks noGrp="1"/>
          </p:cNvSpPr>
          <p:nvPr>
            <p:ph idx="1"/>
          </p:nvPr>
        </p:nvSpPr>
        <p:spPr>
          <a:xfrm>
            <a:off x="707010" y="386499"/>
            <a:ext cx="11090543" cy="5938887"/>
          </a:xfrm>
        </p:spPr>
        <p:txBody>
          <a:bodyPr>
            <a:normAutofit/>
          </a:bodyPr>
          <a:lstStyle/>
          <a:p>
            <a:pPr marL="36900" indent="0">
              <a:buNone/>
            </a:pPr>
            <a:r>
              <a:rPr lang="en-US" dirty="0"/>
              <a:t>Matthew 1:6</a:t>
            </a:r>
          </a:p>
          <a:p>
            <a:pPr marL="36900" indent="0">
              <a:buNone/>
            </a:pPr>
            <a:r>
              <a:rPr lang="en-US" dirty="0"/>
              <a:t>2 Samuel 12:10 Now therefore the sword shall never depart from your house, because you have despised me and have taken the wife of Uriah the Hittite to be your wife.’ David said to Nathan, ”I have sinned against the LORD.” And Nathan said, ”The LORD has put away your sin.”</a:t>
            </a:r>
          </a:p>
        </p:txBody>
      </p:sp>
    </p:spTree>
    <p:extLst>
      <p:ext uri="{BB962C8B-B14F-4D97-AF65-F5344CB8AC3E}">
        <p14:creationId xmlns:p14="http://schemas.microsoft.com/office/powerpoint/2010/main" val="10057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with a quote on a black background&#10;&#10;Description automatically generated">
            <a:extLst>
              <a:ext uri="{FF2B5EF4-FFF2-40B4-BE49-F238E27FC236}">
                <a16:creationId xmlns:a16="http://schemas.microsoft.com/office/drawing/2014/main" id="{527370F6-00F6-7493-3481-450C8FD3BAB2}"/>
              </a:ext>
            </a:extLst>
          </p:cNvPr>
          <p:cNvPicPr>
            <a:picLocks noGrp="1" noChangeAspect="1"/>
          </p:cNvPicPr>
          <p:nvPr>
            <p:ph idx="1"/>
          </p:nvPr>
        </p:nvPicPr>
        <p:blipFill>
          <a:blip r:embed="rId3"/>
          <a:srcRect t="5458" r="-1" b="29637"/>
          <a:stretch/>
        </p:blipFill>
        <p:spPr>
          <a:xfrm>
            <a:off x="0" y="1"/>
            <a:ext cx="12192000" cy="6858000"/>
          </a:xfrm>
          <a:noFill/>
        </p:spPr>
      </p:pic>
    </p:spTree>
    <p:extLst>
      <p:ext uri="{BB962C8B-B14F-4D97-AF65-F5344CB8AC3E}">
        <p14:creationId xmlns:p14="http://schemas.microsoft.com/office/powerpoint/2010/main" val="172806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9A5BF2-B935-F125-F936-52EEDC631E88}"/>
              </a:ext>
            </a:extLst>
          </p:cNvPr>
          <p:cNvSpPr>
            <a:spLocks noGrp="1"/>
          </p:cNvSpPr>
          <p:nvPr>
            <p:ph type="title"/>
          </p:nvPr>
        </p:nvSpPr>
        <p:spPr/>
        <p:txBody>
          <a:bodyPr/>
          <a:lstStyle/>
          <a:p>
            <a:r>
              <a:rPr lang="en-US" dirty="0"/>
              <a:t>Christ, The New King Is Here!</a:t>
            </a:r>
          </a:p>
        </p:txBody>
      </p:sp>
    </p:spTree>
    <p:extLst>
      <p:ext uri="{BB962C8B-B14F-4D97-AF65-F5344CB8AC3E}">
        <p14:creationId xmlns:p14="http://schemas.microsoft.com/office/powerpoint/2010/main" val="53187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654A3D4-39CA-9FB3-9F7A-3FAD9B563428}"/>
              </a:ext>
            </a:extLst>
          </p:cNvPr>
          <p:cNvSpPr>
            <a:spLocks noGrp="1"/>
          </p:cNvSpPr>
          <p:nvPr>
            <p:ph idx="1"/>
          </p:nvPr>
        </p:nvSpPr>
        <p:spPr/>
        <p:txBody>
          <a:bodyPr/>
          <a:lstStyle/>
          <a:p>
            <a:pPr marL="36900" indent="0">
              <a:buNone/>
            </a:pPr>
            <a:r>
              <a:rPr lang="en-US" dirty="0"/>
              <a:t>Matthew 1:17</a:t>
            </a:r>
          </a:p>
          <a:p>
            <a:pPr marL="36900" indent="0">
              <a:buNone/>
            </a:pPr>
            <a:r>
              <a:rPr lang="en-US" dirty="0"/>
              <a:t>So all the generations from Abraham to David were </a:t>
            </a:r>
            <a:r>
              <a:rPr lang="en-US" dirty="0">
                <a:solidFill>
                  <a:srgbClr val="FFFF00"/>
                </a:solidFill>
              </a:rPr>
              <a:t>fourteen</a:t>
            </a:r>
            <a:r>
              <a:rPr lang="en-US" dirty="0"/>
              <a:t> generations, and from David to the deportation to Babylon </a:t>
            </a:r>
            <a:r>
              <a:rPr lang="en-US" dirty="0">
                <a:solidFill>
                  <a:srgbClr val="FFFF00"/>
                </a:solidFill>
              </a:rPr>
              <a:t>fourteen</a:t>
            </a:r>
            <a:r>
              <a:rPr lang="en-US" dirty="0"/>
              <a:t> generations, and from the deportation to Babylon to the Christ </a:t>
            </a:r>
            <a:r>
              <a:rPr lang="en-US" dirty="0">
                <a:solidFill>
                  <a:srgbClr val="FFFF00"/>
                </a:solidFill>
              </a:rPr>
              <a:t>fourteen</a:t>
            </a:r>
            <a:r>
              <a:rPr lang="en-US" dirty="0"/>
              <a:t> generations.</a:t>
            </a:r>
          </a:p>
        </p:txBody>
      </p:sp>
    </p:spTree>
    <p:extLst>
      <p:ext uri="{BB962C8B-B14F-4D97-AF65-F5344CB8AC3E}">
        <p14:creationId xmlns:p14="http://schemas.microsoft.com/office/powerpoint/2010/main" val="109288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Picture 2" descr="A black and white background with numbers&#10;&#10;Description automatically generated">
            <a:extLst>
              <a:ext uri="{FF2B5EF4-FFF2-40B4-BE49-F238E27FC236}">
                <a16:creationId xmlns:a16="http://schemas.microsoft.com/office/drawing/2014/main" id="{B48E22CE-682B-F97B-4B25-EA424A40AE98}"/>
              </a:ext>
            </a:extLst>
          </p:cNvPr>
          <p:cNvPicPr>
            <a:picLocks noChangeAspect="1"/>
          </p:cNvPicPr>
          <p:nvPr/>
        </p:nvPicPr>
        <p:blipFill>
          <a:blip r:embed="rId2"/>
          <a:stretch>
            <a:fillRect/>
          </a:stretch>
        </p:blipFill>
        <p:spPr>
          <a:xfrm>
            <a:off x="2312893" y="0"/>
            <a:ext cx="7476565" cy="6858000"/>
          </a:xfrm>
          <a:prstGeom prst="rect">
            <a:avLst/>
          </a:prstGeom>
        </p:spPr>
      </p:pic>
    </p:spTree>
    <p:extLst>
      <p:ext uri="{BB962C8B-B14F-4D97-AF65-F5344CB8AC3E}">
        <p14:creationId xmlns:p14="http://schemas.microsoft.com/office/powerpoint/2010/main" val="41604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CD0646-4F3D-4619-C598-DCEB52652828}"/>
              </a:ext>
            </a:extLst>
          </p:cNvPr>
          <p:cNvSpPr>
            <a:spLocks noGrp="1"/>
          </p:cNvSpPr>
          <p:nvPr>
            <p:ph idx="1"/>
          </p:nvPr>
        </p:nvSpPr>
        <p:spPr/>
        <p:txBody>
          <a:bodyPr>
            <a:normAutofit fontScale="92500" lnSpcReduction="20000"/>
          </a:bodyPr>
          <a:lstStyle/>
          <a:p>
            <a:pPr marL="36900" indent="0">
              <a:buNone/>
            </a:pPr>
            <a:r>
              <a:rPr lang="en-US" dirty="0"/>
              <a:t>“We sometimes get lost; but God is never lost. We are often confused by our circumstances; God never is. We have doubts about his purposes; God knows what he is doing. His promises never fail. God may seem slow to us, but he is always moving his purposes on at exactly the right speed. God is never late. He is always on time. And his timing is </a:t>
            </a:r>
            <a:r>
              <a:rPr lang="en-US"/>
              <a:t>perfect.”</a:t>
            </a:r>
            <a:endParaRPr lang="en-US" dirty="0"/>
          </a:p>
          <a:p>
            <a:pPr marL="36900" indent="0">
              <a:buNone/>
            </a:pPr>
            <a:endParaRPr lang="en-US" dirty="0"/>
          </a:p>
          <a:p>
            <a:pPr marL="36900" indent="0">
              <a:buNone/>
            </a:pPr>
            <a:r>
              <a:rPr lang="en-US" dirty="0"/>
              <a:t>Ferguson, Sinclair B “The Dawn of Redeeming Grace”</a:t>
            </a:r>
          </a:p>
        </p:txBody>
      </p:sp>
    </p:spTree>
    <p:extLst>
      <p:ext uri="{BB962C8B-B14F-4D97-AF65-F5344CB8AC3E}">
        <p14:creationId xmlns:p14="http://schemas.microsoft.com/office/powerpoint/2010/main" val="316522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B777-B5A5-6F96-E7F8-950B0006660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C551108-49FE-07EE-CDDC-B641F339166D}"/>
              </a:ext>
            </a:extLst>
          </p:cNvPr>
          <p:cNvSpPr>
            <a:spLocks noGrp="1"/>
          </p:cNvSpPr>
          <p:nvPr>
            <p:ph idx="1"/>
          </p:nvPr>
        </p:nvSpPr>
        <p:spPr/>
        <p:txBody>
          <a:bodyPr/>
          <a:lstStyle/>
          <a:p>
            <a:r>
              <a:rPr lang="en-US" dirty="0"/>
              <a:t> Jesus Is King, Put Your Hope In Him!</a:t>
            </a:r>
          </a:p>
        </p:txBody>
      </p:sp>
      <p:sp>
        <p:nvSpPr>
          <p:cNvPr id="4" name="Content Placeholder 3">
            <a:extLst>
              <a:ext uri="{FF2B5EF4-FFF2-40B4-BE49-F238E27FC236}">
                <a16:creationId xmlns:a16="http://schemas.microsoft.com/office/drawing/2014/main" id="{F586D529-F85D-6578-745A-C1F53F75604F}"/>
              </a:ext>
            </a:extLst>
          </p:cNvPr>
          <p:cNvSpPr>
            <a:spLocks noGrp="1"/>
          </p:cNvSpPr>
          <p:nvPr>
            <p:ph idx="10"/>
          </p:nvPr>
        </p:nvSpPr>
        <p:spPr>
          <a:xfrm>
            <a:off x="913794" y="2754455"/>
            <a:ext cx="10668605" cy="970450"/>
          </a:xfrm>
        </p:spPr>
        <p:txBody>
          <a:bodyPr>
            <a:normAutofit/>
          </a:bodyPr>
          <a:lstStyle/>
          <a:p>
            <a:r>
              <a:rPr lang="en-US" dirty="0"/>
              <a:t> Jesus Is King, Find Your Assurance In Him!</a:t>
            </a:r>
          </a:p>
        </p:txBody>
      </p:sp>
    </p:spTree>
    <p:extLst>
      <p:ext uri="{BB962C8B-B14F-4D97-AF65-F5344CB8AC3E}">
        <p14:creationId xmlns:p14="http://schemas.microsoft.com/office/powerpoint/2010/main" val="94312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09EA-F997-4046-D96E-0D5EB94026CD}"/>
              </a:ext>
            </a:extLst>
          </p:cNvPr>
          <p:cNvSpPr>
            <a:spLocks noGrp="1"/>
          </p:cNvSpPr>
          <p:nvPr>
            <p:ph type="title"/>
          </p:nvPr>
        </p:nvSpPr>
        <p:spPr>
          <a:xfrm>
            <a:off x="913795" y="609599"/>
            <a:ext cx="10353762" cy="2528047"/>
          </a:xfrm>
        </p:spPr>
        <p:txBody>
          <a:bodyPr/>
          <a:lstStyle/>
          <a:p>
            <a:r>
              <a:rPr lang="en-US" dirty="0"/>
              <a:t>God Is Faithful To Keep His Promises, No Matter How Long It Takes</a:t>
            </a:r>
          </a:p>
        </p:txBody>
      </p:sp>
    </p:spTree>
    <p:extLst>
      <p:ext uri="{BB962C8B-B14F-4D97-AF65-F5344CB8AC3E}">
        <p14:creationId xmlns:p14="http://schemas.microsoft.com/office/powerpoint/2010/main" val="218190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8D9F6A4-B354-1771-4808-F9AB360B1B26}"/>
              </a:ext>
            </a:extLst>
          </p:cNvPr>
          <p:cNvSpPr>
            <a:spLocks noGrp="1"/>
          </p:cNvSpPr>
          <p:nvPr>
            <p:ph idx="1"/>
          </p:nvPr>
        </p:nvSpPr>
        <p:spPr/>
        <p:txBody>
          <a:bodyPr>
            <a:normAutofit/>
          </a:bodyPr>
          <a:lstStyle/>
          <a:p>
            <a:pPr marL="36900" indent="0">
              <a:buNone/>
            </a:pPr>
            <a:r>
              <a:rPr lang="en-US" dirty="0"/>
              <a:t>Matthew 1:1 - Christ</a:t>
            </a:r>
          </a:p>
          <a:p>
            <a:pPr marL="36900" indent="0">
              <a:buNone/>
            </a:pPr>
            <a:endParaRPr lang="en-US" dirty="0"/>
          </a:p>
          <a:p>
            <a:pPr marL="36900" indent="0">
              <a:buNone/>
            </a:pPr>
            <a:r>
              <a:rPr lang="en-US" dirty="0"/>
              <a:t>Genesis 3:15</a:t>
            </a:r>
          </a:p>
          <a:p>
            <a:pPr marL="36900" indent="0">
              <a:buNone/>
            </a:pPr>
            <a:r>
              <a:rPr lang="en-US" dirty="0"/>
              <a:t>“I will put enmity between you and the woman,</a:t>
            </a:r>
          </a:p>
          <a:p>
            <a:pPr marL="36900" indent="0">
              <a:buNone/>
            </a:pPr>
            <a:r>
              <a:rPr lang="en-US" dirty="0"/>
              <a:t>and between your offspring and her offspring;</a:t>
            </a:r>
          </a:p>
          <a:p>
            <a:pPr marL="36900" indent="0">
              <a:buNone/>
            </a:pPr>
            <a:r>
              <a:rPr lang="en-US" dirty="0"/>
              <a:t>he shall bruise your head, and you shall bruise his heel.”</a:t>
            </a:r>
          </a:p>
          <a:p>
            <a:pPr marL="36900" indent="0">
              <a:buNone/>
            </a:pPr>
            <a:endParaRPr lang="en-US" dirty="0"/>
          </a:p>
        </p:txBody>
      </p:sp>
    </p:spTree>
    <p:extLst>
      <p:ext uri="{BB962C8B-B14F-4D97-AF65-F5344CB8AC3E}">
        <p14:creationId xmlns:p14="http://schemas.microsoft.com/office/powerpoint/2010/main" val="296835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2391BA-461D-71B8-7C97-F6BF9E70AD08}"/>
              </a:ext>
            </a:extLst>
          </p:cNvPr>
          <p:cNvSpPr>
            <a:spLocks noGrp="1"/>
          </p:cNvSpPr>
          <p:nvPr>
            <p:ph idx="1"/>
          </p:nvPr>
        </p:nvSpPr>
        <p:spPr/>
        <p:txBody>
          <a:bodyPr/>
          <a:lstStyle/>
          <a:p>
            <a:pPr marL="36900" indent="0">
              <a:buNone/>
            </a:pPr>
            <a:r>
              <a:rPr lang="en-US" dirty="0"/>
              <a:t>Matthew 1:2</a:t>
            </a:r>
          </a:p>
          <a:p>
            <a:pPr marL="36900" indent="0">
              <a:buNone/>
            </a:pPr>
            <a:endParaRPr lang="en-US" dirty="0"/>
          </a:p>
          <a:p>
            <a:pPr marL="36900" indent="0">
              <a:buNone/>
            </a:pPr>
            <a:r>
              <a:rPr lang="en-US" dirty="0"/>
              <a:t>Genesis 22:18</a:t>
            </a:r>
          </a:p>
          <a:p>
            <a:pPr marL="36900" indent="0">
              <a:buNone/>
            </a:pPr>
            <a:r>
              <a:rPr lang="en-US" dirty="0"/>
              <a:t>“and in your offspring shall all the nations of the earth be blessed, because you have obeyed my voice.”</a:t>
            </a:r>
          </a:p>
        </p:txBody>
      </p:sp>
    </p:spTree>
    <p:extLst>
      <p:ext uri="{BB962C8B-B14F-4D97-AF65-F5344CB8AC3E}">
        <p14:creationId xmlns:p14="http://schemas.microsoft.com/office/powerpoint/2010/main" val="257540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97A5F8-6BCB-A1B4-128A-199DF538FC39}"/>
              </a:ext>
            </a:extLst>
          </p:cNvPr>
          <p:cNvSpPr>
            <a:spLocks noGrp="1"/>
          </p:cNvSpPr>
          <p:nvPr>
            <p:ph idx="1"/>
          </p:nvPr>
        </p:nvSpPr>
        <p:spPr/>
        <p:txBody>
          <a:bodyPr>
            <a:normAutofit/>
          </a:bodyPr>
          <a:lstStyle/>
          <a:p>
            <a:pPr marL="36900" indent="0">
              <a:buNone/>
            </a:pPr>
            <a:r>
              <a:rPr lang="en-US" dirty="0"/>
              <a:t>Matthew 1:6</a:t>
            </a:r>
          </a:p>
          <a:p>
            <a:pPr marL="36900" indent="0">
              <a:buNone/>
            </a:pPr>
            <a:endParaRPr lang="en-US" dirty="0"/>
          </a:p>
          <a:p>
            <a:pPr marL="36900" indent="0">
              <a:buNone/>
            </a:pPr>
            <a:r>
              <a:rPr lang="en-US" dirty="0"/>
              <a:t>2 Samuel 7:12-13</a:t>
            </a:r>
          </a:p>
          <a:p>
            <a:pPr marL="36900" indent="0">
              <a:buNone/>
            </a:pPr>
            <a:r>
              <a:rPr lang="en-US" dirty="0"/>
              <a:t>“I will raise up your offspring after you, who shall come from your body, and I will establish his kingdom. He shall build a house for my name, and I will establish the throne of his kingdom forever.”</a:t>
            </a:r>
          </a:p>
        </p:txBody>
      </p:sp>
    </p:spTree>
    <p:extLst>
      <p:ext uri="{BB962C8B-B14F-4D97-AF65-F5344CB8AC3E}">
        <p14:creationId xmlns:p14="http://schemas.microsoft.com/office/powerpoint/2010/main" val="185403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524788-3199-104E-A8DE-16FFE4F2A3D4}"/>
              </a:ext>
            </a:extLst>
          </p:cNvPr>
          <p:cNvSpPr>
            <a:spLocks noGrp="1"/>
          </p:cNvSpPr>
          <p:nvPr>
            <p:ph idx="1"/>
          </p:nvPr>
        </p:nvSpPr>
        <p:spPr/>
        <p:txBody>
          <a:bodyPr/>
          <a:lstStyle/>
          <a:p>
            <a:pPr marL="36900" indent="0">
              <a:buNone/>
            </a:pPr>
            <a:r>
              <a:rPr lang="en-US" dirty="0"/>
              <a:t>Psalm 89:46</a:t>
            </a:r>
          </a:p>
          <a:p>
            <a:pPr marL="36900" indent="0">
              <a:buNone/>
            </a:pPr>
            <a:endParaRPr lang="en-US" dirty="0"/>
          </a:p>
          <a:p>
            <a:pPr marL="36900" indent="0">
              <a:buNone/>
            </a:pPr>
            <a:r>
              <a:rPr lang="en-US" dirty="0"/>
              <a:t>    [46] How long, O LORD? Will you hide yourself forever?</a:t>
            </a:r>
          </a:p>
          <a:p>
            <a:pPr marL="36900" indent="0">
              <a:buNone/>
            </a:pPr>
            <a:r>
              <a:rPr lang="en-US" dirty="0"/>
              <a:t>        How long will your wrath burn like fire?</a:t>
            </a:r>
          </a:p>
        </p:txBody>
      </p:sp>
    </p:spTree>
    <p:extLst>
      <p:ext uri="{BB962C8B-B14F-4D97-AF65-F5344CB8AC3E}">
        <p14:creationId xmlns:p14="http://schemas.microsoft.com/office/powerpoint/2010/main" val="29068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hild with a hand on his chin&#10;&#10;Description automatically generated">
            <a:extLst>
              <a:ext uri="{FF2B5EF4-FFF2-40B4-BE49-F238E27FC236}">
                <a16:creationId xmlns:a16="http://schemas.microsoft.com/office/drawing/2014/main" id="{AC20760D-8C7E-70D5-9103-19D8A2FD76D5}"/>
              </a:ext>
            </a:extLst>
          </p:cNvPr>
          <p:cNvPicPr>
            <a:picLocks noChangeAspect="1"/>
          </p:cNvPicPr>
          <p:nvPr/>
        </p:nvPicPr>
        <p:blipFill>
          <a:blip r:embed="rId3"/>
          <a:srcRect l="1612" r="3219"/>
          <a:stretch/>
        </p:blipFill>
        <p:spPr>
          <a:xfrm>
            <a:off x="2407562" y="0"/>
            <a:ext cx="7376875" cy="5827059"/>
          </a:xfrm>
          <a:prstGeom prst="rect">
            <a:avLst/>
          </a:prstGeom>
          <a:noFill/>
        </p:spPr>
      </p:pic>
    </p:spTree>
    <p:extLst>
      <p:ext uri="{BB962C8B-B14F-4D97-AF65-F5344CB8AC3E}">
        <p14:creationId xmlns:p14="http://schemas.microsoft.com/office/powerpoint/2010/main" val="66849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7BF6C6-27A1-6336-1023-F716655B85B9}"/>
              </a:ext>
            </a:extLst>
          </p:cNvPr>
          <p:cNvSpPr>
            <a:spLocks noGrp="1"/>
          </p:cNvSpPr>
          <p:nvPr>
            <p:ph idx="1"/>
          </p:nvPr>
        </p:nvSpPr>
        <p:spPr/>
        <p:txBody>
          <a:bodyPr/>
          <a:lstStyle/>
          <a:p>
            <a:pPr marL="36900" indent="0">
              <a:buNone/>
            </a:pPr>
            <a:r>
              <a:rPr lang="en-US" dirty="0"/>
              <a:t>We can trust God to keep His promises!</a:t>
            </a:r>
          </a:p>
          <a:p>
            <a:pPr marL="36900" indent="0">
              <a:buNone/>
            </a:pPr>
            <a:r>
              <a:rPr lang="en-US" dirty="0"/>
              <a:t>- To work for our good in all things (Rom 8:28)</a:t>
            </a:r>
          </a:p>
          <a:p>
            <a:pPr>
              <a:buFontTx/>
              <a:buChar char="-"/>
            </a:pPr>
            <a:r>
              <a:rPr lang="en-US" dirty="0"/>
              <a:t>To never leave us or forsake us (Heb 13:5)</a:t>
            </a:r>
          </a:p>
          <a:p>
            <a:pPr>
              <a:buFontTx/>
              <a:buChar char="-"/>
            </a:pPr>
            <a:r>
              <a:rPr lang="en-US" dirty="0"/>
              <a:t>To be with us by the Spirit (John 14:26)</a:t>
            </a:r>
          </a:p>
          <a:p>
            <a:pPr marL="36900" indent="0">
              <a:buNone/>
            </a:pPr>
            <a:r>
              <a:rPr lang="en-US" dirty="0"/>
              <a:t>- To take us home to glory (2 Tim 4:18)</a:t>
            </a:r>
          </a:p>
          <a:p>
            <a:pPr marL="36900" indent="0">
              <a:buNone/>
            </a:pPr>
            <a:endParaRPr lang="en-US" dirty="0"/>
          </a:p>
        </p:txBody>
      </p:sp>
    </p:spTree>
    <p:extLst>
      <p:ext uri="{BB962C8B-B14F-4D97-AF65-F5344CB8AC3E}">
        <p14:creationId xmlns:p14="http://schemas.microsoft.com/office/powerpoint/2010/main" val="192287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A17012-AA0A-616F-A094-809AB5728B55}"/>
              </a:ext>
            </a:extLst>
          </p:cNvPr>
          <p:cNvSpPr>
            <a:spLocks noGrp="1"/>
          </p:cNvSpPr>
          <p:nvPr>
            <p:ph type="title"/>
          </p:nvPr>
        </p:nvSpPr>
        <p:spPr>
          <a:xfrm>
            <a:off x="913795" y="609599"/>
            <a:ext cx="10353762" cy="1810871"/>
          </a:xfrm>
        </p:spPr>
        <p:txBody>
          <a:bodyPr>
            <a:normAutofit fontScale="90000"/>
          </a:bodyPr>
          <a:lstStyle/>
          <a:p>
            <a:r>
              <a:rPr lang="en-US" dirty="0"/>
              <a:t>God Is Faithful To Keep His Promises, No Matter How Great Your Sin</a:t>
            </a:r>
          </a:p>
        </p:txBody>
      </p:sp>
    </p:spTree>
    <p:extLst>
      <p:ext uri="{BB962C8B-B14F-4D97-AF65-F5344CB8AC3E}">
        <p14:creationId xmlns:p14="http://schemas.microsoft.com/office/powerpoint/2010/main" val="361519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A New Song Of Hope" id="{3390DFCD-7A72-47E6-9465-B9C744215342}" vid="{99119F19-D7BE-4C44-9F78-50DEA5A70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244</TotalTime>
  <Words>679</Words>
  <Application>Microsoft Macintosh PowerPoint</Application>
  <PresentationFormat>Widescreen</PresentationFormat>
  <Paragraphs>83</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Bahnschrift</vt:lpstr>
      <vt:lpstr>Calibri</vt:lpstr>
      <vt:lpstr>Wingdings 2</vt:lpstr>
      <vt:lpstr>Slate</vt:lpstr>
      <vt:lpstr>Matthew 1:1-17 Christ, The Promised King</vt:lpstr>
      <vt:lpstr>God Is Faithful To Keep His Promises, No Matter How Long It Takes</vt:lpstr>
      <vt:lpstr>PowerPoint Presentation</vt:lpstr>
      <vt:lpstr>PowerPoint Presentation</vt:lpstr>
      <vt:lpstr>PowerPoint Presentation</vt:lpstr>
      <vt:lpstr>PowerPoint Presentation</vt:lpstr>
      <vt:lpstr>PowerPoint Presentation</vt:lpstr>
      <vt:lpstr>PowerPoint Presentation</vt:lpstr>
      <vt:lpstr>God Is Faithful To Keep His Promises, No Matter How Great Your Sin</vt:lpstr>
      <vt:lpstr>PowerPoint Presentation</vt:lpstr>
      <vt:lpstr>PowerPoint Presentation</vt:lpstr>
      <vt:lpstr>PowerPoint Presentation</vt:lpstr>
      <vt:lpstr>PowerPoint Presentation</vt:lpstr>
      <vt:lpstr>Christ, The New King Is Here!</vt:lpstr>
      <vt:lpstr>PowerPoint Presentation</vt:lpstr>
      <vt:lpstr>PowerPoint Presentation</vt:lpstr>
      <vt:lpstr>PowerPoint Presentation</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Ian Ross</dc:creator>
  <cp:lastModifiedBy>Ian Ross</cp:lastModifiedBy>
  <cp:revision>1</cp:revision>
  <dcterms:created xsi:type="dcterms:W3CDTF">2024-11-30T19:12:42Z</dcterms:created>
  <dcterms:modified xsi:type="dcterms:W3CDTF">2024-11-30T23:17:21Z</dcterms:modified>
</cp:coreProperties>
</file>