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27500"/>
            </a:schemeClr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8798"/>
            </a:schemeClr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8798"/>
            </a:schemeClr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8798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1">
              <a:lumOff val="51466"/>
            </a:schemeClr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51466"/>
            </a:schemeClr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51466"/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1">
              <a:lumOff val="51466"/>
            </a:schemeClr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51466"/>
              <a:alpha val="20000"/>
            </a:schemeClr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370692" y="1769540"/>
            <a:ext cx="9440035" cy="1828802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0692" y="3598338"/>
            <a:ext cx="9440035" cy="1049868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buClrTx/>
              <a:buFontTx/>
              <a:defRPr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/>
          <p:nvPr>
            <p:ph type="title"/>
          </p:nvPr>
        </p:nvSpPr>
        <p:spPr>
          <a:xfrm>
            <a:off x="913794" y="609600"/>
            <a:ext cx="3706890" cy="1821919"/>
          </a:xfrm>
          <a:prstGeom prst="rect">
            <a:avLst/>
          </a:prstGeom>
        </p:spPr>
        <p:txBody>
          <a:bodyPr anchor="b"/>
          <a:lstStyle>
            <a:lvl1pPr>
              <a:defRPr b="0" sz="2400"/>
            </a:lvl1pPr>
          </a:lstStyle>
          <a:p>
            <a:pPr/>
            <a:r>
              <a:t>Title Text</a:t>
            </a:r>
          </a:p>
        </p:txBody>
      </p:sp>
      <p:sp>
        <p:nvSpPr>
          <p:cNvPr id="100" name="Body Level One…"/>
          <p:cNvSpPr txBox="1"/>
          <p:nvPr>
            <p:ph type="body" sz="half" idx="1"/>
          </p:nvPr>
        </p:nvSpPr>
        <p:spPr>
          <a:xfrm>
            <a:off x="4855633" y="609600"/>
            <a:ext cx="6411925" cy="5181600"/>
          </a:xfrm>
          <a:prstGeom prst="rect">
            <a:avLst/>
          </a:prstGeom>
        </p:spPr>
        <p:txBody>
          <a:bodyPr/>
          <a:lstStyle>
            <a:lvl2pPr marL="749999" indent="-299999">
              <a:buSzPct val="70000"/>
              <a:buFontTx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Text Placeholder 3"/>
          <p:cNvSpPr/>
          <p:nvPr>
            <p:ph type="body" sz="quarter" idx="21"/>
          </p:nvPr>
        </p:nvSpPr>
        <p:spPr>
          <a:xfrm>
            <a:off x="913794" y="2431518"/>
            <a:ext cx="3706890" cy="335968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600"/>
            </a:pP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1" descr="Picture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3664" y="609600"/>
            <a:ext cx="3584167" cy="520483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itle Text"/>
          <p:cNvSpPr txBox="1"/>
          <p:nvPr>
            <p:ph type="title"/>
          </p:nvPr>
        </p:nvSpPr>
        <p:spPr>
          <a:xfrm>
            <a:off x="913794" y="609922"/>
            <a:ext cx="5934950" cy="1829339"/>
          </a:xfrm>
          <a:prstGeom prst="rect">
            <a:avLst/>
          </a:prstGeom>
        </p:spPr>
        <p:txBody>
          <a:bodyPr anchor="b"/>
          <a:lstStyle>
            <a:lvl1pPr>
              <a:defRPr b="0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1" name="Picture Placeholder 2"/>
          <p:cNvSpPr/>
          <p:nvPr>
            <p:ph type="pic" sz="quarter" idx="21"/>
          </p:nvPr>
        </p:nvSpPr>
        <p:spPr>
          <a:xfrm>
            <a:off x="7442551" y="763701"/>
            <a:ext cx="3275751" cy="4912823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2" name="Body Level One…"/>
          <p:cNvSpPr txBox="1"/>
          <p:nvPr>
            <p:ph type="body" sz="half" idx="1"/>
          </p:nvPr>
        </p:nvSpPr>
        <p:spPr>
          <a:xfrm>
            <a:off x="913794" y="2439260"/>
            <a:ext cx="5934950" cy="33761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82" y="547807"/>
            <a:ext cx="10141800" cy="381680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le Text"/>
          <p:cNvSpPr txBox="1"/>
          <p:nvPr>
            <p:ph type="title"/>
          </p:nvPr>
        </p:nvSpPr>
        <p:spPr>
          <a:xfrm>
            <a:off x="913806" y="4565255"/>
            <a:ext cx="10355327" cy="543473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22" name="Picture Placeholder 2"/>
          <p:cNvSpPr/>
          <p:nvPr>
            <p:ph type="pic" idx="21"/>
          </p:nvPr>
        </p:nvSpPr>
        <p:spPr>
          <a:xfrm>
            <a:off x="1169348" y="695008"/>
            <a:ext cx="9845348" cy="3525672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3" name="Body Level One…"/>
          <p:cNvSpPr txBox="1"/>
          <p:nvPr>
            <p:ph type="body" sz="quarter" idx="1"/>
          </p:nvPr>
        </p:nvSpPr>
        <p:spPr>
          <a:xfrm>
            <a:off x="913794" y="5108728"/>
            <a:ext cx="10353763" cy="68247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 txBox="1"/>
          <p:nvPr>
            <p:ph type="title"/>
          </p:nvPr>
        </p:nvSpPr>
        <p:spPr>
          <a:xfrm>
            <a:off x="913794" y="608436"/>
            <a:ext cx="10353763" cy="353434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2" name="Body Level One…"/>
          <p:cNvSpPr txBox="1"/>
          <p:nvPr>
            <p:ph type="body" sz="quarter" idx="1"/>
          </p:nvPr>
        </p:nvSpPr>
        <p:spPr>
          <a:xfrm>
            <a:off x="913794" y="4295180"/>
            <a:ext cx="10353764" cy="150182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Text"/>
          <p:cNvSpPr txBox="1"/>
          <p:nvPr>
            <p:ph type="title"/>
          </p:nvPr>
        </p:nvSpPr>
        <p:spPr>
          <a:xfrm>
            <a:off x="1446212" y="609600"/>
            <a:ext cx="9302753" cy="29929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41" name="Body Level One…"/>
          <p:cNvSpPr txBox="1"/>
          <p:nvPr>
            <p:ph type="body" sz="quarter" idx="1"/>
          </p:nvPr>
        </p:nvSpPr>
        <p:spPr>
          <a:xfrm>
            <a:off x="1720644" y="3610031"/>
            <a:ext cx="8752300" cy="53275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600"/>
              </a:spcBef>
              <a:buClrTx/>
              <a:buSzTx/>
              <a:buNone/>
              <a:defRPr sz="1400"/>
            </a:lvl1pPr>
            <a:lvl2pPr indent="457200" algn="r">
              <a:spcBef>
                <a:spcPts val="600"/>
              </a:spcBef>
              <a:buClrTx/>
              <a:buFontTx/>
              <a:defRPr sz="1400"/>
            </a:lvl2pPr>
            <a:lvl3pPr marL="0" indent="914400" algn="r">
              <a:spcBef>
                <a:spcPts val="600"/>
              </a:spcBef>
              <a:buClrTx/>
              <a:buSzTx/>
              <a:buNone/>
              <a:defRPr sz="1400"/>
            </a:lvl3pPr>
            <a:lvl4pPr marL="0" indent="1371600" algn="r">
              <a:spcBef>
                <a:spcPts val="600"/>
              </a:spcBef>
              <a:buClrTx/>
              <a:buSzTx/>
              <a:buNone/>
              <a:defRPr sz="1400"/>
            </a:lvl4pPr>
            <a:lvl5pPr marL="0" indent="1828800" algn="r">
              <a:spcBef>
                <a:spcPts val="60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Text Placeholder 3"/>
          <p:cNvSpPr/>
          <p:nvPr>
            <p:ph type="body" sz="quarter" idx="21"/>
          </p:nvPr>
        </p:nvSpPr>
        <p:spPr>
          <a:xfrm>
            <a:off x="913793" y="4304353"/>
            <a:ext cx="10353765" cy="148949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600"/>
            </a:pPr>
          </a:p>
        </p:txBody>
      </p:sp>
      <p:sp>
        <p:nvSpPr>
          <p:cNvPr id="143" name="TextBox 10"/>
          <p:cNvSpPr txBox="1"/>
          <p:nvPr/>
        </p:nvSpPr>
        <p:spPr>
          <a:xfrm>
            <a:off x="1036319" y="521863"/>
            <a:ext cx="518161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8000">
                <a:solidFill>
                  <a:schemeClr val="accent1">
                    <a:lumOff val="51466"/>
                  </a:schemeClr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44" name="TextBox 12"/>
          <p:cNvSpPr txBox="1"/>
          <p:nvPr/>
        </p:nvSpPr>
        <p:spPr>
          <a:xfrm>
            <a:off x="10550435" y="2565326"/>
            <a:ext cx="518161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chemeClr val="accent1">
                    <a:lumOff val="51466"/>
                  </a:schemeClr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/>
          <p:nvPr>
            <p:ph type="title"/>
          </p:nvPr>
        </p:nvSpPr>
        <p:spPr>
          <a:xfrm>
            <a:off x="913794" y="2126942"/>
            <a:ext cx="10353764" cy="251183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quarter" idx="1"/>
          </p:nvPr>
        </p:nvSpPr>
        <p:spPr>
          <a:xfrm>
            <a:off x="913783" y="4650556"/>
            <a:ext cx="10352201" cy="114064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sz="quarter" idx="1"/>
          </p:nvPr>
        </p:nvSpPr>
        <p:spPr>
          <a:xfrm>
            <a:off x="913794" y="1885950"/>
            <a:ext cx="3300986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spcBef>
                <a:spcPts val="600"/>
              </a:spcBef>
              <a:buClrTx/>
              <a:buFontTx/>
              <a:defRPr sz="2400"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Text Placeholder 3"/>
          <p:cNvSpPr/>
          <p:nvPr>
            <p:ph type="body" sz="quarter" idx="21"/>
          </p:nvPr>
        </p:nvSpPr>
        <p:spPr>
          <a:xfrm>
            <a:off x="913794" y="2571750"/>
            <a:ext cx="3300986" cy="321945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64" name="Text Placeholder 4"/>
          <p:cNvSpPr/>
          <p:nvPr>
            <p:ph type="body" sz="quarter" idx="22"/>
          </p:nvPr>
        </p:nvSpPr>
        <p:spPr>
          <a:xfrm>
            <a:off x="4446711" y="1885950"/>
            <a:ext cx="3300985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165" name="Text Placeholder 3"/>
          <p:cNvSpPr/>
          <p:nvPr>
            <p:ph type="body" sz="quarter" idx="23"/>
          </p:nvPr>
        </p:nvSpPr>
        <p:spPr>
          <a:xfrm>
            <a:off x="4441435" y="2571750"/>
            <a:ext cx="3300985" cy="321945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66" name="Text Placeholder 4"/>
          <p:cNvSpPr/>
          <p:nvPr>
            <p:ph type="body" sz="quarter" idx="24"/>
          </p:nvPr>
        </p:nvSpPr>
        <p:spPr>
          <a:xfrm>
            <a:off x="7966571" y="1885950"/>
            <a:ext cx="3300986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167" name="Text Placeholder 3"/>
          <p:cNvSpPr/>
          <p:nvPr>
            <p:ph type="body" sz="quarter" idx="25"/>
          </p:nvPr>
        </p:nvSpPr>
        <p:spPr>
          <a:xfrm>
            <a:off x="7966571" y="2571750"/>
            <a:ext cx="3300986" cy="321945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961" y="1818214"/>
            <a:ext cx="3339974" cy="1847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35" descr="Picture 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3800" y="1818214"/>
            <a:ext cx="3339973" cy="1847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36" descr="Picture 3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6051" y="1818214"/>
            <a:ext cx="3339973" cy="184785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itle Text"/>
          <p:cNvSpPr txBox="1"/>
          <p:nvPr>
            <p:ph type="title"/>
          </p:nvPr>
        </p:nvSpPr>
        <p:spPr>
          <a:xfrm>
            <a:off x="913794" y="609600"/>
            <a:ext cx="10353764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9" name="Body Level One…"/>
          <p:cNvSpPr txBox="1"/>
          <p:nvPr>
            <p:ph type="body" sz="quarter" idx="1"/>
          </p:nvPr>
        </p:nvSpPr>
        <p:spPr>
          <a:xfrm>
            <a:off x="913794" y="3904105"/>
            <a:ext cx="3300986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spcBef>
                <a:spcPts val="600"/>
              </a:spcBef>
              <a:buClrTx/>
              <a:buFontTx/>
              <a:defRPr sz="2000"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Picture Placeholder 2"/>
          <p:cNvSpPr/>
          <p:nvPr>
            <p:ph type="pic" sz="quarter" idx="21"/>
          </p:nvPr>
        </p:nvSpPr>
        <p:spPr>
          <a:xfrm>
            <a:off x="1018102" y="1938918"/>
            <a:ext cx="3092369" cy="1602955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1" name="Text Placeholder 3"/>
          <p:cNvSpPr/>
          <p:nvPr>
            <p:ph type="body" sz="quarter" idx="22"/>
          </p:nvPr>
        </p:nvSpPr>
        <p:spPr>
          <a:xfrm>
            <a:off x="913794" y="4480367"/>
            <a:ext cx="3300986" cy="1310834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82" name="Text Placeholder 4"/>
          <p:cNvSpPr/>
          <p:nvPr>
            <p:ph type="body" sz="quarter" idx="23"/>
          </p:nvPr>
        </p:nvSpPr>
        <p:spPr>
          <a:xfrm>
            <a:off x="4442788" y="3904105"/>
            <a:ext cx="3300985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183" name="Picture Placeholder 2"/>
          <p:cNvSpPr/>
          <p:nvPr>
            <p:ph type="pic" sz="quarter" idx="24"/>
          </p:nvPr>
        </p:nvSpPr>
        <p:spPr>
          <a:xfrm>
            <a:off x="4545743" y="1939094"/>
            <a:ext cx="3092369" cy="1608165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4" name="Text Placeholder 3"/>
          <p:cNvSpPr/>
          <p:nvPr>
            <p:ph type="body" sz="quarter" idx="25"/>
          </p:nvPr>
        </p:nvSpPr>
        <p:spPr>
          <a:xfrm>
            <a:off x="4441435" y="4480366"/>
            <a:ext cx="3300985" cy="1310834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85" name="Text Placeholder 4"/>
          <p:cNvSpPr/>
          <p:nvPr>
            <p:ph type="body" sz="quarter" idx="26"/>
          </p:nvPr>
        </p:nvSpPr>
        <p:spPr>
          <a:xfrm>
            <a:off x="7966696" y="3904105"/>
            <a:ext cx="3300985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186" name="Picture Placeholder 2"/>
          <p:cNvSpPr/>
          <p:nvPr>
            <p:ph type="pic" sz="quarter" idx="27"/>
          </p:nvPr>
        </p:nvSpPr>
        <p:spPr>
          <a:xfrm>
            <a:off x="8075697" y="1934431"/>
            <a:ext cx="3092369" cy="1607295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7" name="Text Placeholder 3"/>
          <p:cNvSpPr/>
          <p:nvPr>
            <p:ph type="body" sz="quarter" idx="28"/>
          </p:nvPr>
        </p:nvSpPr>
        <p:spPr>
          <a:xfrm>
            <a:off x="7966571" y="4480364"/>
            <a:ext cx="3300986" cy="1310836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913794" y="1732448"/>
            <a:ext cx="10353763" cy="4058752"/>
          </a:xfrm>
          <a:prstGeom prst="rect">
            <a:avLst/>
          </a:prstGeom>
        </p:spPr>
        <p:txBody>
          <a:bodyPr/>
          <a:lstStyle>
            <a:lvl2pPr marL="749999" indent="-299999">
              <a:buSzPct val="70000"/>
              <a:buFontTx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913794" y="1732450"/>
            <a:ext cx="10353763" cy="970451"/>
          </a:xfrm>
          <a:prstGeom prst="rect">
            <a:avLst/>
          </a:prstGeom>
        </p:spPr>
        <p:txBody>
          <a:bodyPr/>
          <a:lstStyle>
            <a:lvl3pPr marL="0" indent="809999">
              <a:buSzTx/>
              <a:buFont typeface="Wingdings 2"/>
              <a:buNone/>
            </a:lvl3pPr>
            <a:lvl4pPr marL="0" indent="1169999">
              <a:buSzTx/>
              <a:buFont typeface="Wingdings 2"/>
              <a:buNone/>
            </a:lvl4pPr>
            <a:lvl5pPr marL="0" indent="1457999">
              <a:buSzTx/>
              <a:buFont typeface="Wingdings 2"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sz="quarter" idx="1"/>
          </p:nvPr>
        </p:nvSpPr>
        <p:spPr>
          <a:xfrm>
            <a:off x="847806" y="686074"/>
            <a:ext cx="10353763" cy="831643"/>
          </a:xfrm>
          <a:prstGeom prst="rect">
            <a:avLst/>
          </a:prstGeom>
        </p:spPr>
        <p:txBody>
          <a:bodyPr/>
          <a:lstStyle>
            <a:lvl3pPr marL="0" indent="809999">
              <a:buSzTx/>
              <a:buFont typeface="Wingdings 2"/>
              <a:buNone/>
            </a:lvl3pPr>
            <a:lvl4pPr marL="0" indent="1169999">
              <a:buSzTx/>
              <a:buFont typeface="Wingdings 2"/>
              <a:buNone/>
            </a:lvl4pPr>
            <a:lvl5pPr marL="0" indent="1457999">
              <a:buSzTx/>
              <a:buFont typeface="Wingdings 2"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/>
          <p:nvPr>
            <p:ph type="title"/>
          </p:nvPr>
        </p:nvSpPr>
        <p:spPr>
          <a:xfrm>
            <a:off x="1295400" y="1761066"/>
            <a:ext cx="9590552" cy="1828814"/>
          </a:xfrm>
          <a:prstGeom prst="rect">
            <a:avLst/>
          </a:prstGeom>
        </p:spPr>
        <p:txBody>
          <a:bodyPr anchor="b"/>
          <a:lstStyle>
            <a:lvl1pPr>
              <a:defRPr b="0"/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quarter" idx="1"/>
          </p:nvPr>
        </p:nvSpPr>
        <p:spPr>
          <a:xfrm>
            <a:off x="1295400" y="3589878"/>
            <a:ext cx="9590552" cy="15070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spcBef>
                <a:spcPts val="800"/>
              </a:spcBef>
              <a:buClrTx/>
              <a:buFontTx/>
              <a:defRPr sz="3600"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Body Level One…"/>
          <p:cNvSpPr txBox="1"/>
          <p:nvPr>
            <p:ph type="body" sz="half" idx="1"/>
          </p:nvPr>
        </p:nvSpPr>
        <p:spPr>
          <a:xfrm>
            <a:off x="913794" y="1732448"/>
            <a:ext cx="5060498" cy="4058751"/>
          </a:xfrm>
          <a:prstGeom prst="rect">
            <a:avLst/>
          </a:prstGeom>
        </p:spPr>
        <p:txBody>
          <a:bodyPr/>
          <a:lstStyle>
            <a:lvl2pPr marL="749999" indent="-299999">
              <a:buSzPct val="70000"/>
              <a:buFontTx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9" descr="Pictur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794" y="1734505"/>
            <a:ext cx="5089073" cy="4148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8484" y="1734505"/>
            <a:ext cx="5089073" cy="414877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quarter" idx="1"/>
          </p:nvPr>
        </p:nvSpPr>
        <p:spPr>
          <a:xfrm>
            <a:off x="1005872" y="1835254"/>
            <a:ext cx="4876344" cy="54488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700"/>
              </a:spcBef>
              <a:buClrTx/>
              <a:buSzTx/>
              <a:buNone/>
              <a:defRPr sz="3200"/>
            </a:lvl1pPr>
            <a:lvl2pPr indent="457200" algn="ctr">
              <a:spcBef>
                <a:spcPts val="700"/>
              </a:spcBef>
              <a:buClrTx/>
              <a:buFontTx/>
              <a:defRPr sz="3200"/>
            </a:lvl2pPr>
            <a:lvl3pPr marL="0" indent="914400" algn="ctr">
              <a:spcBef>
                <a:spcPts val="700"/>
              </a:spcBef>
              <a:buClrTx/>
              <a:buSzTx/>
              <a:buNone/>
              <a:defRPr sz="3200"/>
            </a:lvl3pPr>
            <a:lvl4pPr marL="0" indent="1371600" algn="ctr">
              <a:spcBef>
                <a:spcPts val="700"/>
              </a:spcBef>
              <a:buClrTx/>
              <a:buSzTx/>
              <a:buNone/>
              <a:defRPr sz="3200"/>
            </a:lvl4pPr>
            <a:lvl5pPr marL="0" indent="1828800" algn="ctr">
              <a:spcBef>
                <a:spcPts val="700"/>
              </a:spcBef>
              <a:buClrTx/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4"/>
          <p:cNvSpPr/>
          <p:nvPr>
            <p:ph type="body" sz="quarter" idx="21"/>
          </p:nvPr>
        </p:nvSpPr>
        <p:spPr>
          <a:xfrm>
            <a:off x="6294966" y="1835254"/>
            <a:ext cx="4895332" cy="544884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700"/>
              </a:spcBef>
              <a:buClrTx/>
              <a:buSzTx/>
              <a:buNone/>
              <a:defRPr sz="3200"/>
            </a:pP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07009" y="386499"/>
            <a:ext cx="10925666" cy="59388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chemeClr val="accent1">
                    <a:lumOff val="51466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42900" marR="0" indent="-305999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1pPr>
      <a:lvl2pPr marL="0" marR="0" indent="450000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Tx/>
        <a:buFont typeface="Wingdings 2"/>
        <a:buNone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2pPr>
      <a:lvl3pPr marL="1079999" marR="0" indent="-269999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3pPr>
      <a:lvl4pPr marL="1478571" marR="0" indent="-308571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4pPr>
      <a:lvl5pPr marL="1817999" marR="0" indent="-359999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5pPr>
      <a:lvl6pPr marL="24391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6pPr>
      <a:lvl7pPr marL="28263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7pPr>
      <a:lvl8pPr marL="32135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8pPr>
      <a:lvl9pPr marL="35307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9327" y="269931"/>
            <a:ext cx="6512928" cy="4012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0"/>
            <a:ext cx="5987652" cy="3971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Application</a:t>
            </a:r>
          </a:p>
        </p:txBody>
      </p:sp>
      <p:sp>
        <p:nvSpPr>
          <p:cNvPr id="230" name="Content Placeholder 2"/>
          <p:cNvSpPr txBox="1"/>
          <p:nvPr>
            <p:ph type="body" sz="quarter" idx="1"/>
          </p:nvPr>
        </p:nvSpPr>
        <p:spPr>
          <a:xfrm>
            <a:off x="868074" y="1580049"/>
            <a:ext cx="10353763" cy="970451"/>
          </a:xfrm>
          <a:prstGeom prst="rect">
            <a:avLst/>
          </a:prstGeom>
        </p:spPr>
        <p:txBody>
          <a:bodyPr/>
          <a:lstStyle/>
          <a:p>
            <a:pPr/>
            <a:r>
              <a:t> Help Prisoners Find Hope</a:t>
            </a:r>
          </a:p>
        </p:txBody>
      </p:sp>
      <p:sp>
        <p:nvSpPr>
          <p:cNvPr id="231" name="Content Placeholder 3"/>
          <p:cNvSpPr txBox="1"/>
          <p:nvPr/>
        </p:nvSpPr>
        <p:spPr>
          <a:xfrm>
            <a:off x="913795" y="2343516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Do you need healing today?</a:t>
            </a:r>
          </a:p>
        </p:txBody>
      </p:sp>
      <p:sp>
        <p:nvSpPr>
          <p:cNvPr id="232" name="Content Placeholder 4"/>
          <p:cNvSpPr txBox="1"/>
          <p:nvPr/>
        </p:nvSpPr>
        <p:spPr>
          <a:xfrm>
            <a:off x="868074" y="3054295"/>
            <a:ext cx="10262323" cy="9848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Is Riverside a Grace Community?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3"/>
      <p:bldP build="whole" bldLvl="1" animBg="1" rev="0" advAuto="0" spid="230" grpId="1"/>
      <p:bldP build="whole" bldLvl="1" animBg="1" rev="0" advAuto="0" spid="23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ctrTitle"/>
          </p:nvPr>
        </p:nvSpPr>
        <p:spPr>
          <a:xfrm>
            <a:off x="1370693" y="1769540"/>
            <a:ext cx="9440034" cy="1828802"/>
          </a:xfrm>
          <a:prstGeom prst="rect">
            <a:avLst/>
          </a:prstGeom>
        </p:spPr>
        <p:txBody>
          <a:bodyPr/>
          <a:lstStyle/>
          <a:p>
            <a:pPr/>
            <a:r>
              <a:t>Galatians 6:1-2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6"/>
          <p:cNvSpPr txBox="1"/>
          <p:nvPr>
            <p:ph type="ctrTitle"/>
          </p:nvPr>
        </p:nvSpPr>
        <p:spPr>
          <a:xfrm>
            <a:off x="1370693" y="1769540"/>
            <a:ext cx="9440034" cy="1828802"/>
          </a:xfrm>
          <a:prstGeom prst="rect">
            <a:avLst/>
          </a:prstGeom>
        </p:spPr>
        <p:txBody>
          <a:bodyPr/>
          <a:lstStyle/>
          <a:p>
            <a:pPr/>
            <a:r>
              <a:t>Building A Grace Community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xfrm>
            <a:off x="868074" y="480222"/>
            <a:ext cx="10353763" cy="970451"/>
          </a:xfrm>
          <a:prstGeom prst="rect">
            <a:avLst/>
          </a:prstGeom>
        </p:spPr>
        <p:txBody>
          <a:bodyPr/>
          <a:lstStyle/>
          <a:p>
            <a:pPr/>
            <a:r>
              <a:t>Transparent Relationships</a:t>
            </a:r>
          </a:p>
        </p:txBody>
      </p:sp>
      <p:sp>
        <p:nvSpPr>
          <p:cNvPr id="205" name="Content Placeholder 2"/>
          <p:cNvSpPr txBox="1"/>
          <p:nvPr>
            <p:ph type="body" sz="quarter" idx="1"/>
          </p:nvPr>
        </p:nvSpPr>
        <p:spPr>
          <a:xfrm>
            <a:off x="959515" y="1350044"/>
            <a:ext cx="10353762" cy="970451"/>
          </a:xfrm>
          <a:prstGeom prst="rect">
            <a:avLst/>
          </a:prstGeom>
        </p:spPr>
        <p:txBody>
          <a:bodyPr/>
          <a:lstStyle/>
          <a:p>
            <a:pPr/>
            <a:r>
              <a:t> Caught in a sin</a:t>
            </a:r>
          </a:p>
        </p:txBody>
      </p:sp>
      <p:sp>
        <p:nvSpPr>
          <p:cNvPr id="206" name="Content Placeholder 7"/>
          <p:cNvSpPr txBox="1"/>
          <p:nvPr/>
        </p:nvSpPr>
        <p:spPr>
          <a:xfrm>
            <a:off x="964839" y="2165066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Contrast: Legalists and Spirit-filled People</a:t>
            </a:r>
          </a:p>
        </p:txBody>
      </p:sp>
      <p:sp>
        <p:nvSpPr>
          <p:cNvPr id="207" name="Content Placeholder 8"/>
          <p:cNvSpPr txBox="1"/>
          <p:nvPr/>
        </p:nvSpPr>
        <p:spPr>
          <a:xfrm>
            <a:off x="913794" y="2943774"/>
            <a:ext cx="10262323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Spiritual? = Those full of grace and truth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1"/>
      <p:bldP build="whole" bldLvl="1" animBg="1" rev="0" advAuto="0" spid="205" grpId="2"/>
      <p:bldP build="whole" bldLvl="1" animBg="1" rev="0" advAuto="0" spid="207" grpId="5"/>
      <p:bldP build="whole" bldLvl="1" animBg="1" rev="0" advAuto="0" spid="206" grpId="3"/>
      <p:bldP build="whole" bldLvl="1" animBg="1" rev="0" advAuto="0" spid="206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056" y="0"/>
            <a:ext cx="1085850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Restore To Health</a:t>
            </a:r>
          </a:p>
        </p:txBody>
      </p:sp>
      <p:sp>
        <p:nvSpPr>
          <p:cNvPr id="212" name="Content Placeholder 2"/>
          <p:cNvSpPr txBox="1"/>
          <p:nvPr>
            <p:ph type="body" sz="quarter" idx="1"/>
          </p:nvPr>
        </p:nvSpPr>
        <p:spPr>
          <a:xfrm>
            <a:off x="913795" y="1407546"/>
            <a:ext cx="10353762" cy="970451"/>
          </a:xfrm>
          <a:prstGeom prst="rect">
            <a:avLst/>
          </a:prstGeom>
        </p:spPr>
        <p:txBody>
          <a:bodyPr/>
          <a:lstStyle/>
          <a:p>
            <a:pPr/>
            <a:r>
              <a:t> Restore</a:t>
            </a:r>
          </a:p>
        </p:txBody>
      </p:sp>
      <p:sp>
        <p:nvSpPr>
          <p:cNvPr id="213" name="Content Placeholder 3"/>
          <p:cNvSpPr txBox="1"/>
          <p:nvPr/>
        </p:nvSpPr>
        <p:spPr>
          <a:xfrm>
            <a:off x="913795" y="2162366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Christ is the Great Physician</a:t>
            </a:r>
          </a:p>
        </p:txBody>
      </p:sp>
      <p:sp>
        <p:nvSpPr>
          <p:cNvPr id="214" name="Content Placeholder 4"/>
          <p:cNvSpPr txBox="1"/>
          <p:nvPr/>
        </p:nvSpPr>
        <p:spPr>
          <a:xfrm>
            <a:off x="913795" y="2943774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Spirit of Gentleness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6"/>
      <p:bldP build="whole" bldLvl="1" animBg="1" rev="0" advAuto="0" spid="214" grpId="5"/>
      <p:bldP build="whole" bldLvl="1" animBg="1" rev="0" advAuto="0" spid="212" grpId="1"/>
      <p:bldP build="whole" bldLvl="1" animBg="1" rev="0" advAuto="0" spid="212" grpId="2"/>
      <p:bldP build="whole" bldLvl="1" animBg="1" rev="0" advAuto="0" spid="213" grpId="3"/>
      <p:bldP build="whole" bldLvl="1" animBg="1" rev="0" advAuto="0" spid="213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8306" y="-394636"/>
            <a:ext cx="7652086" cy="7435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Bear Burdens</a:t>
            </a:r>
          </a:p>
        </p:txBody>
      </p:sp>
      <p:sp>
        <p:nvSpPr>
          <p:cNvPr id="219" name="Content Placeholder 2"/>
          <p:cNvSpPr txBox="1"/>
          <p:nvPr>
            <p:ph type="body" sz="quarter" idx="1"/>
          </p:nvPr>
        </p:nvSpPr>
        <p:spPr>
          <a:xfrm>
            <a:off x="868074" y="1430568"/>
            <a:ext cx="10353763" cy="970451"/>
          </a:xfrm>
          <a:prstGeom prst="rect">
            <a:avLst/>
          </a:prstGeom>
        </p:spPr>
        <p:txBody>
          <a:bodyPr/>
          <a:lstStyle/>
          <a:p>
            <a:pPr/>
            <a:r>
              <a:t> Bear each others burdens</a:t>
            </a:r>
          </a:p>
        </p:txBody>
      </p:sp>
      <p:sp>
        <p:nvSpPr>
          <p:cNvPr id="220" name="Content Placeholder 3"/>
          <p:cNvSpPr txBox="1"/>
          <p:nvPr/>
        </p:nvSpPr>
        <p:spPr>
          <a:xfrm>
            <a:off x="868074" y="2222567"/>
            <a:ext cx="10262323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v5 Is this a contradiction</a:t>
            </a:r>
          </a:p>
        </p:txBody>
      </p:sp>
      <p:sp>
        <p:nvSpPr>
          <p:cNvPr id="221" name="Content Placeholder 4"/>
          <p:cNvSpPr txBox="1"/>
          <p:nvPr/>
        </p:nvSpPr>
        <p:spPr>
          <a:xfrm>
            <a:off x="868074" y="3193017"/>
            <a:ext cx="10262323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Fulfill the law of Christ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5"/>
      <p:bldP build="whole" bldLvl="1" animBg="1" rev="0" advAuto="0" spid="220" grpId="3"/>
      <p:bldP build="whole" bldLvl="1" animBg="1" rev="0" advAuto="0" spid="220" grpId="4"/>
      <p:bldP build="whole" bldLvl="1" animBg="1" rev="0" advAuto="0" spid="221" grpId="6"/>
      <p:bldP build="whole" bldLvl="1" animBg="1" rev="0" advAuto="0" spid="219" grpId="1"/>
      <p:bldP build="whole" bldLvl="1" animBg="1" rev="0" advAuto="0" spid="21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3997"/>
            <a:ext cx="12192000" cy="6790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S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51466"/>
          </a:schemeClr>
        </a:solidFill>
        <a:ln w="15875" cap="rnd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rgbClr val="DDDDDD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S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51466"/>
          </a:schemeClr>
        </a:solidFill>
        <a:ln w="15875" cap="rnd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rgbClr val="DDDDDD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