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513" r:id="rId2"/>
    <p:sldId id="511" r:id="rId3"/>
    <p:sldId id="514" r:id="rId4"/>
    <p:sldId id="515" r:id="rId5"/>
    <p:sldId id="516" r:id="rId6"/>
    <p:sldId id="520" r:id="rId7"/>
    <p:sldId id="517" r:id="rId8"/>
    <p:sldId id="52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4108"/>
    <a:srgbClr val="99CCFF"/>
    <a:srgbClr val="A50021"/>
    <a:srgbClr val="993300"/>
    <a:srgbClr val="663300"/>
    <a:srgbClr val="153553"/>
    <a:srgbClr val="996633"/>
    <a:srgbClr val="FFCC66"/>
    <a:srgbClr val="FFCC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5902" autoAdjust="0"/>
  </p:normalViewPr>
  <p:slideViewPr>
    <p:cSldViewPr>
      <p:cViewPr varScale="1">
        <p:scale>
          <a:sx n="114" d="100"/>
          <a:sy n="114" d="100"/>
        </p:scale>
        <p:origin x="156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54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42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36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93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0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2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16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68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89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04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92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5E367-AA32-4A22-9D07-BBE8E5397DDA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3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Women's Ministry « First Presbyterian Church of Bakerstown, PA ...">
            <a:extLst>
              <a:ext uri="{FF2B5EF4-FFF2-40B4-BE49-F238E27FC236}">
                <a16:creationId xmlns:a16="http://schemas.microsoft.com/office/drawing/2014/main" id="{E37AE113-0E05-4DF9-9865-A687D7513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52400"/>
            <a:ext cx="81153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12D0FA-2E19-4881-88B9-C2BF7FD812E3}"/>
              </a:ext>
            </a:extLst>
          </p:cNvPr>
          <p:cNvSpPr txBox="1"/>
          <p:nvPr/>
        </p:nvSpPr>
        <p:spPr>
          <a:xfrm>
            <a:off x="381000" y="4419600"/>
            <a:ext cx="80772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  <a:latin typeface="Gabriola" panose="04040605051002020D02" pitchFamily="82" charset="0"/>
              </a:rPr>
              <a:t>“Fight for Truth”</a:t>
            </a:r>
          </a:p>
          <a:p>
            <a:pPr algn="ctr"/>
            <a:r>
              <a:rPr lang="en-US" sz="4800" dirty="0">
                <a:latin typeface="Gabriola" panose="04040605051002020D02" pitchFamily="82" charset="0"/>
              </a:rPr>
              <a:t>Women’s Seminar</a:t>
            </a:r>
            <a:endParaRPr lang="en-US" sz="4800" dirty="0">
              <a:latin typeface="Georgia" panose="02040502050405020303" pitchFamily="18" charset="0"/>
            </a:endParaRPr>
          </a:p>
          <a:p>
            <a:pPr algn="ctr"/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Saturday, October 3</a:t>
            </a:r>
            <a:r>
              <a:rPr lang="en-US" sz="2800" baseline="30000" dirty="0">
                <a:solidFill>
                  <a:srgbClr val="C00000"/>
                </a:solidFill>
                <a:latin typeface="Georgia" panose="02040502050405020303" pitchFamily="18" charset="0"/>
              </a:rPr>
              <a:t>rd</a:t>
            </a: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, 8:30 am – 4:30 pm.</a:t>
            </a:r>
            <a:endParaRPr lang="en-US" sz="2800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72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9C672D-3F5B-4307-981F-E779CB21A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99" y="838200"/>
            <a:ext cx="8178799" cy="5181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12F7B6-4525-4D48-B01F-343912218DE2}"/>
              </a:ext>
            </a:extLst>
          </p:cNvPr>
          <p:cNvSpPr txBox="1"/>
          <p:nvPr/>
        </p:nvSpPr>
        <p:spPr>
          <a:xfrm>
            <a:off x="800099" y="4546224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“Victory in the Wilderness”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8780DC-D383-4D2F-924A-9FDBA870B30C}"/>
              </a:ext>
            </a:extLst>
          </p:cNvPr>
          <p:cNvSpPr txBox="1"/>
          <p:nvPr/>
        </p:nvSpPr>
        <p:spPr>
          <a:xfrm>
            <a:off x="1104899" y="5214134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Luke 4:1-13</a:t>
            </a:r>
          </a:p>
        </p:txBody>
      </p:sp>
    </p:spTree>
    <p:extLst>
      <p:ext uri="{BB962C8B-B14F-4D97-AF65-F5344CB8AC3E}">
        <p14:creationId xmlns:p14="http://schemas.microsoft.com/office/powerpoint/2010/main" val="2275111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EBEEDA-2865-4AB0-A811-38310B8C2766}"/>
              </a:ext>
            </a:extLst>
          </p:cNvPr>
          <p:cNvSpPr txBox="1"/>
          <p:nvPr/>
        </p:nvSpPr>
        <p:spPr>
          <a:xfrm>
            <a:off x="762000" y="381000"/>
            <a:ext cx="7848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“Victory in the Wilderness”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Luke 4:1-13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1FE25A-64E4-45AF-A589-D12A8556621F}"/>
              </a:ext>
            </a:extLst>
          </p:cNvPr>
          <p:cNvSpPr txBox="1"/>
          <p:nvPr/>
        </p:nvSpPr>
        <p:spPr>
          <a:xfrm>
            <a:off x="762000" y="1447800"/>
            <a:ext cx="78486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Intro: </a:t>
            </a:r>
          </a:p>
          <a:p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In the previous three chapters Luke wanted to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show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that Jesus was the long awaited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Messiah,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the Son 0f God and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Savior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of the world.</a:t>
            </a:r>
          </a:p>
          <a:p>
            <a:endParaRPr lang="en-US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While the external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evidence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points to Jesus being the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Messiah,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One must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prove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that he can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conquer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Satan in order to Be the Messiah. </a:t>
            </a:r>
          </a:p>
          <a:p>
            <a:endParaRPr lang="en-US" sz="14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293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EBEEDA-2865-4AB0-A811-38310B8C2766}"/>
              </a:ext>
            </a:extLst>
          </p:cNvPr>
          <p:cNvSpPr txBox="1"/>
          <p:nvPr/>
        </p:nvSpPr>
        <p:spPr>
          <a:xfrm>
            <a:off x="762000" y="381000"/>
            <a:ext cx="7848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“Victory in the Wilderness”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Luke 4:1-13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1FE25A-64E4-45AF-A589-D12A8556621F}"/>
              </a:ext>
            </a:extLst>
          </p:cNvPr>
          <p:cNvSpPr txBox="1"/>
          <p:nvPr/>
        </p:nvSpPr>
        <p:spPr>
          <a:xfrm>
            <a:off x="762000" y="1447800"/>
            <a:ext cx="78486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Intro:</a:t>
            </a:r>
          </a:p>
          <a:p>
            <a:endParaRPr lang="en-US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The Greek word for Temptation, </a:t>
            </a:r>
            <a:r>
              <a:rPr lang="en-US" sz="2800" dirty="0" err="1">
                <a:solidFill>
                  <a:srgbClr val="002060"/>
                </a:solidFill>
                <a:latin typeface="Georgia" panose="02040502050405020303" pitchFamily="18" charset="0"/>
              </a:rPr>
              <a:t>peirasmos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, means to “test” or prove. It carries neither a negative or positive connotation by itself.</a:t>
            </a:r>
          </a:p>
          <a:p>
            <a:endParaRPr lang="en-US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Our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response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to the trial/temptation determines which it shall be, a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proof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of righteousness, or an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inducement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to sin.</a:t>
            </a:r>
          </a:p>
          <a:p>
            <a:endParaRPr lang="en-US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God always tests us to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prove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our righteousness, never to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undermine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or destroy us.</a:t>
            </a:r>
          </a:p>
        </p:txBody>
      </p:sp>
    </p:spTree>
    <p:extLst>
      <p:ext uri="{BB962C8B-B14F-4D97-AF65-F5344CB8AC3E}">
        <p14:creationId xmlns:p14="http://schemas.microsoft.com/office/powerpoint/2010/main" val="21527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EBEEDA-2865-4AB0-A811-38310B8C2766}"/>
              </a:ext>
            </a:extLst>
          </p:cNvPr>
          <p:cNvSpPr txBox="1"/>
          <p:nvPr/>
        </p:nvSpPr>
        <p:spPr>
          <a:xfrm>
            <a:off x="762000" y="381000"/>
            <a:ext cx="7848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“Victory in the Wilderness”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Luke 4:1-13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1FE25A-64E4-45AF-A589-D12A8556621F}"/>
              </a:ext>
            </a:extLst>
          </p:cNvPr>
          <p:cNvSpPr txBox="1"/>
          <p:nvPr/>
        </p:nvSpPr>
        <p:spPr>
          <a:xfrm>
            <a:off x="457200" y="1447800"/>
            <a:ext cx="8305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I. </a:t>
            </a: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We Need to be Wise to Satan’s Schemes</a:t>
            </a:r>
          </a:p>
          <a:p>
            <a:endParaRPr lang="en-US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A.</a:t>
            </a: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 He Appeals to our Fallen Nature;</a:t>
            </a: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Satan will use our sense of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entitlement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and convince us we have a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right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to satisfy certain desires, irrespective of God’s counsel on the matter.  It becomes a matter of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trust.</a:t>
            </a:r>
          </a:p>
          <a:p>
            <a:endParaRPr lang="en-US" sz="2000" i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B.</a:t>
            </a: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 He mixes Truth and Error;</a:t>
            </a: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Although Satan is called the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“ruler” 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or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“god”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of this world, none the less it is God who sets up the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world’s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rulers; </a:t>
            </a: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Dan. 4:17, 25; Rom. 13:1-2 </a:t>
            </a:r>
          </a:p>
        </p:txBody>
      </p:sp>
    </p:spTree>
    <p:extLst>
      <p:ext uri="{BB962C8B-B14F-4D97-AF65-F5344CB8AC3E}">
        <p14:creationId xmlns:p14="http://schemas.microsoft.com/office/powerpoint/2010/main" val="3360838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EBEEDA-2865-4AB0-A811-38310B8C2766}"/>
              </a:ext>
            </a:extLst>
          </p:cNvPr>
          <p:cNvSpPr txBox="1"/>
          <p:nvPr/>
        </p:nvSpPr>
        <p:spPr>
          <a:xfrm>
            <a:off x="762000" y="381000"/>
            <a:ext cx="7848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“Victory in the Wilderness”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Luke 4:1-13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1FE25A-64E4-45AF-A589-D12A8556621F}"/>
              </a:ext>
            </a:extLst>
          </p:cNvPr>
          <p:cNvSpPr txBox="1"/>
          <p:nvPr/>
        </p:nvSpPr>
        <p:spPr>
          <a:xfrm>
            <a:off x="457200" y="1447800"/>
            <a:ext cx="8305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I. </a:t>
            </a: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We Need to be Wise to Satan’s Schemes</a:t>
            </a:r>
          </a:p>
          <a:p>
            <a:endParaRPr lang="en-US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C. </a:t>
            </a: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He will Misuse Scripture to his own means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To justify our wrong doing Satan will often quote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scripture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out of context to us.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Often the devil’s ploy is to get us to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presume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upon God rather than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trust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Him.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en-US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37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EBEEDA-2865-4AB0-A811-38310B8C2766}"/>
              </a:ext>
            </a:extLst>
          </p:cNvPr>
          <p:cNvSpPr txBox="1"/>
          <p:nvPr/>
        </p:nvSpPr>
        <p:spPr>
          <a:xfrm>
            <a:off x="762000" y="381000"/>
            <a:ext cx="7848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“Victory in the Wilderness”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Luke 4:1-13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1FE25A-64E4-45AF-A589-D12A8556621F}"/>
              </a:ext>
            </a:extLst>
          </p:cNvPr>
          <p:cNvSpPr txBox="1"/>
          <p:nvPr/>
        </p:nvSpPr>
        <p:spPr>
          <a:xfrm>
            <a:off x="647700" y="1524000"/>
            <a:ext cx="78486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II.</a:t>
            </a: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 We Need to be Armed with God’s Strategies</a:t>
            </a:r>
          </a:p>
          <a:p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A.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	</a:t>
            </a: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We Need to be Prayed Up</a:t>
            </a: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When we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pray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we bring God into our situation, </a:t>
            </a: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Lk. 22:40</a:t>
            </a:r>
          </a:p>
          <a:p>
            <a:endParaRPr lang="en-US" sz="1000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Humility is the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posture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necessary for us to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resist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temptation, </a:t>
            </a: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Lk. 22:42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  <a:p>
            <a:endParaRPr lang="en-US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B.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	</a:t>
            </a: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We Need to be Filled Up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;</a:t>
            </a: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If we walk by the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Spirit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we won’t be tempted by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fleshly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desires, </a:t>
            </a: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Gal. 5:16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281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EBEEDA-2865-4AB0-A811-38310B8C2766}"/>
              </a:ext>
            </a:extLst>
          </p:cNvPr>
          <p:cNvSpPr txBox="1"/>
          <p:nvPr/>
        </p:nvSpPr>
        <p:spPr>
          <a:xfrm>
            <a:off x="762000" y="381000"/>
            <a:ext cx="7848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“Victory in the Wilderness”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Luke 4:1-13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1FE25A-64E4-45AF-A589-D12A8556621F}"/>
              </a:ext>
            </a:extLst>
          </p:cNvPr>
          <p:cNvSpPr txBox="1"/>
          <p:nvPr/>
        </p:nvSpPr>
        <p:spPr>
          <a:xfrm>
            <a:off x="647700" y="1524000"/>
            <a:ext cx="7848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II.</a:t>
            </a: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 We Need to be Armed with God’s Strategies</a:t>
            </a:r>
          </a:p>
          <a:p>
            <a:pPr algn="ctr"/>
            <a:endParaRPr lang="en-US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C.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	</a:t>
            </a: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We Need to be Read Up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;</a:t>
            </a: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If we don’t know the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Bible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and the promises therein, then we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don’t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have any!</a:t>
            </a:r>
          </a:p>
          <a:p>
            <a:endParaRPr lang="en-US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D.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	</a:t>
            </a: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We Need to Expect Further Attacks;</a:t>
            </a: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Until we are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face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to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face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with the Lord we will be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susceptible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to Satan’s attacks. </a:t>
            </a:r>
          </a:p>
        </p:txBody>
      </p:sp>
    </p:spTree>
    <p:extLst>
      <p:ext uri="{BB962C8B-B14F-4D97-AF65-F5344CB8AC3E}">
        <p14:creationId xmlns:p14="http://schemas.microsoft.com/office/powerpoint/2010/main" val="2479609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9595</TotalTime>
  <Words>490</Words>
  <Application>Microsoft Office PowerPoint</Application>
  <PresentationFormat>On-screen Show (4:3)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Gabriola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Archer</dc:creator>
  <cp:lastModifiedBy>David Archer</cp:lastModifiedBy>
  <cp:revision>36</cp:revision>
  <dcterms:created xsi:type="dcterms:W3CDTF">2020-08-23T03:54:27Z</dcterms:created>
  <dcterms:modified xsi:type="dcterms:W3CDTF">2020-09-27T03:10:55Z</dcterms:modified>
</cp:coreProperties>
</file>