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DCA0-B897-4A5B-9FC1-A4AB4190486E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BA41-D3A6-4168-89E3-B04D359D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4" y="1752600"/>
            <a:ext cx="8839200" cy="1470025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CULTURALLY RELEVANT TO YOUR CULTURE WITHOUT SACRIFICING YOUR CHRISTIAN CONVICTIONS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764" y="3156466"/>
            <a:ext cx="7315200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ACTS 16:1-5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Chinese Christian Church of Thousand Oaks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1/8/2017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764" y="4724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“One Goal, One Mind: Committed to Church, Committed to Each Other”</a:t>
            </a:r>
          </a:p>
        </p:txBody>
      </p:sp>
    </p:spTree>
    <p:extLst>
      <p:ext uri="{BB962C8B-B14F-4D97-AF65-F5344CB8AC3E}">
        <p14:creationId xmlns:p14="http://schemas.microsoft.com/office/powerpoint/2010/main" val="11332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 HOUSE EVANGELISM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7" y="1447800"/>
            <a:ext cx="3838268" cy="263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62" y="1828800"/>
            <a:ext cx="4261556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1" y="4343400"/>
            <a:ext cx="429322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8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114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ACTS 16:1-5</a:t>
            </a: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0" baseline="30000" dirty="0"/>
              <a:t>	1</a:t>
            </a:r>
            <a:r>
              <a:rPr lang="en-US" b="0" dirty="0"/>
              <a:t> He [Paul] came to </a:t>
            </a:r>
            <a:r>
              <a:rPr lang="en-US" b="0" u="sng" dirty="0" err="1"/>
              <a:t>Derbe</a:t>
            </a:r>
            <a:r>
              <a:rPr lang="en-US" b="0" u="sng" dirty="0"/>
              <a:t> and then to </a:t>
            </a:r>
            <a:r>
              <a:rPr lang="en-US" b="0" u="sng" dirty="0" err="1"/>
              <a:t>Lystra</a:t>
            </a:r>
            <a:r>
              <a:rPr lang="en-US" b="0" dirty="0"/>
              <a:t>, where </a:t>
            </a:r>
            <a:r>
              <a:rPr lang="en-US" b="0" u="sng" dirty="0"/>
              <a:t>a disciple named Timothy</a:t>
            </a:r>
            <a:r>
              <a:rPr lang="en-US" b="0" dirty="0"/>
              <a:t> lived, whose </a:t>
            </a:r>
            <a:r>
              <a:rPr lang="en-US" b="0" u="sng" dirty="0"/>
              <a:t>mother was a Jewess and a believer</a:t>
            </a:r>
            <a:r>
              <a:rPr lang="en-US" b="0" dirty="0"/>
              <a:t>, but whose </a:t>
            </a:r>
            <a:r>
              <a:rPr lang="en-US" b="0" u="sng" dirty="0"/>
              <a:t>father was a Greek</a:t>
            </a:r>
            <a:r>
              <a:rPr lang="en-US" b="0" dirty="0"/>
              <a:t>.  </a:t>
            </a:r>
            <a:r>
              <a:rPr lang="en-US" b="0" baseline="30000" dirty="0"/>
              <a:t>2</a:t>
            </a:r>
            <a:r>
              <a:rPr lang="en-US" b="0" baseline="0" dirty="0"/>
              <a:t> The brothers at </a:t>
            </a:r>
            <a:r>
              <a:rPr lang="en-US" b="0" baseline="0" dirty="0" err="1"/>
              <a:t>Lystra</a:t>
            </a:r>
            <a:r>
              <a:rPr lang="en-US" b="0" baseline="0" dirty="0"/>
              <a:t> and </a:t>
            </a:r>
            <a:r>
              <a:rPr lang="en-US" b="0" baseline="0" dirty="0" err="1"/>
              <a:t>Iconium</a:t>
            </a:r>
            <a:r>
              <a:rPr lang="en-US" b="0" baseline="0" dirty="0"/>
              <a:t> spoke well of him.  </a:t>
            </a:r>
            <a:r>
              <a:rPr lang="en-US" b="0" baseline="30000" dirty="0"/>
              <a:t>3</a:t>
            </a:r>
            <a:r>
              <a:rPr lang="en-US" b="0" baseline="0" dirty="0"/>
              <a:t> Paul wanted to take him along on the journey, so </a:t>
            </a:r>
            <a:r>
              <a:rPr lang="en-US" b="0" u="sng" baseline="0" dirty="0"/>
              <a:t>he circumcised him because of the Jews who lived in that area</a:t>
            </a:r>
            <a:r>
              <a:rPr lang="en-US" b="0" baseline="0" dirty="0"/>
              <a:t>, for they all knew that his father was a Greek.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baseline="30000" dirty="0"/>
              <a:t>4</a:t>
            </a:r>
            <a:r>
              <a:rPr lang="en-US" b="0" baseline="0" dirty="0"/>
              <a:t> As they traveled from town to town, </a:t>
            </a:r>
            <a:r>
              <a:rPr lang="en-US" b="0" u="sng" baseline="0" dirty="0"/>
              <a:t>they delivered the decisions reached by the apostles and elders in Jerusalem </a:t>
            </a:r>
            <a:r>
              <a:rPr lang="en-US" b="0" baseline="0" dirty="0"/>
              <a:t>for the people to obey.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baseline="30000" dirty="0"/>
              <a:t>5</a:t>
            </a:r>
            <a:r>
              <a:rPr lang="en-US" b="0" baseline="0" dirty="0"/>
              <a:t> So the churches were strengthened in the faith and grew daily in numbers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7927"/>
            <a:ext cx="4204854" cy="25249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1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ACTS 16:1-5 TRYING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TEACH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We Want to Effectively Reach a Certain Group for Christ, it is Often Helpful to Accommodate to Their Culture, as Long as it is Not an Accommodation to Sin. </a:t>
            </a:r>
          </a:p>
        </p:txBody>
      </p:sp>
    </p:spTree>
    <p:extLst>
      <p:ext uri="{BB962C8B-B14F-4D97-AF65-F5344CB8AC3E}">
        <p14:creationId xmlns:p14="http://schemas.microsoft.com/office/powerpoint/2010/main" val="22353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CALVARY CHAPEL MOVEMENT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524000"/>
            <a:ext cx="3373582" cy="2526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4343400"/>
            <a:ext cx="4473886" cy="2352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88335"/>
            <a:ext cx="2324100" cy="3059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371600"/>
            <a:ext cx="4103717" cy="2212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It would be appropriate for us to continually think about what we can do as a church, a fellowship group, or individually; here, at school, or work; </a:t>
            </a:r>
            <a:r>
              <a:rPr lang="en-US" b="1" dirty="0"/>
              <a:t>to leverage the culture of the people we are trying to reach, in order to more effectively bring them to Christ.  </a:t>
            </a:r>
          </a:p>
          <a:p>
            <a:pPr lvl="0"/>
            <a:endParaRPr lang="en-US" dirty="0"/>
          </a:p>
          <a:p>
            <a:r>
              <a:rPr lang="en-US" b="1" dirty="0"/>
              <a:t>It would also be appropriate for us to think about what we are doing that might be hindering people from coming to know Christ</a:t>
            </a:r>
            <a:r>
              <a:rPr lang="en-US" dirty="0"/>
              <a:t>.  The challenge is this:  Are we willing to give up some of the comforts we enjoy in order to reach out to groups not like us. </a:t>
            </a:r>
          </a:p>
        </p:txBody>
      </p:sp>
    </p:spTree>
    <p:extLst>
      <p:ext uri="{BB962C8B-B14F-4D97-AF65-F5344CB8AC3E}">
        <p14:creationId xmlns:p14="http://schemas.microsoft.com/office/powerpoint/2010/main" val="397474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PRAYER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you do culturally to relate to people you want to reach for Christ?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5767" y="3925078"/>
            <a:ext cx="3132465" cy="23463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90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HOW TO BE CULTURALLY RELEVANT TO YOUR CULTURE WITHOUT SACRIFICING YOUR CHRISTIAN CONVICTIONS</vt:lpstr>
      <vt:lpstr>HELL HOUSE EVANGELISM</vt:lpstr>
      <vt:lpstr>PowerPoint Presentation</vt:lpstr>
      <vt:lpstr>WHAT IS ACTS 16:1-5 TRYING  TO TEACH US?</vt:lpstr>
      <vt:lpstr>THE CALVARY CHAPEL MOVEMENT</vt:lpstr>
      <vt:lpstr>APPLICATIONS</vt:lpstr>
      <vt:lpstr>REFLECTION PRAYER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CULTURALLY RELEVANT TO YOUR CULTURE WITHOUT SACRIFICING YOUR CHRISTIAN CONVICTIONS</dc:title>
  <dc:creator>Peter</dc:creator>
  <cp:lastModifiedBy>Peter Lee</cp:lastModifiedBy>
  <cp:revision>19</cp:revision>
  <dcterms:created xsi:type="dcterms:W3CDTF">2017-01-08T05:34:43Z</dcterms:created>
  <dcterms:modified xsi:type="dcterms:W3CDTF">2017-01-08T17:23:59Z</dcterms:modified>
</cp:coreProperties>
</file>