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3" r:id="rId3"/>
    <p:sldId id="544" r:id="rId4"/>
    <p:sldId id="545" r:id="rId5"/>
    <p:sldId id="54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3600" b="1" dirty="0">
                <a:latin typeface="Georgia" panose="02040502050405020303" pitchFamily="18" charset="0"/>
              </a:rPr>
              <a:t>Luke 6:27-36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6:27-36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676400"/>
            <a:ext cx="78486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In the Sermon on the Mount Jesus 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highlighting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what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attitude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His disciples should be;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In regard to his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circumstances,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6:20-26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In regard to his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behavior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enemies,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6:27-38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Three words that characterize this teaching would be: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Attitude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Everything.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Accordingly, 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attitude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towards everyone, including 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enemies,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should be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love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them.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5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6:27-36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495300" y="1524000"/>
            <a:ext cx="81534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Command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When Jesus talks about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hearing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Him He always means to also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obey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what was taught.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command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love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our enemies 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uncompromising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in its nature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scope.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word used for love 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agape.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Just as God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loved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us when we were His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enemies,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so we are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love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our enemies with the same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agape.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enemies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are those who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purposefully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seek our ill -will. </a:t>
            </a:r>
          </a:p>
          <a:p>
            <a:endParaRPr lang="en-US" sz="24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828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6:27-36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371600"/>
            <a:ext cx="78486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Three Exhortations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Do Good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27b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Not out of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perverted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sense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retaliation,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Prov. 25:21-22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Not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win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them over as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friend,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But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display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</a:t>
            </a:r>
            <a:r>
              <a:rPr lang="en-US" sz="28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agapē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 to them.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Bless Them: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28a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Pour out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praise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 them.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“bless” someone means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speak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well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them, to speak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truth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love about them, even when they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reviling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you.</a:t>
            </a:r>
          </a:p>
        </p:txBody>
      </p:sp>
    </p:spTree>
    <p:extLst>
      <p:ext uri="{BB962C8B-B14F-4D97-AF65-F5344CB8AC3E}">
        <p14:creationId xmlns:p14="http://schemas.microsoft.com/office/powerpoint/2010/main" val="3074551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6:27-36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371600"/>
            <a:ext cx="7848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Pray For Them: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28b</a:t>
            </a:r>
          </a:p>
          <a:p>
            <a:endParaRPr lang="en-US" sz="14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are not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pray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demise,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First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pray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yourself,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a right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heart,</a:t>
            </a: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Secondly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pray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them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bring them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faith.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We must have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forgiveness,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We must realize that this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supernatural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work and will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need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God’s Holy Spirit to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successful.</a:t>
            </a:r>
          </a:p>
        </p:txBody>
      </p:sp>
    </p:spTree>
    <p:extLst>
      <p:ext uri="{BB962C8B-B14F-4D97-AF65-F5344CB8AC3E}">
        <p14:creationId xmlns:p14="http://schemas.microsoft.com/office/powerpoint/2010/main" val="434706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13167</TotalTime>
  <Words>341</Words>
  <Application>Microsoft Office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104</cp:revision>
  <dcterms:created xsi:type="dcterms:W3CDTF">2020-11-06T17:15:08Z</dcterms:created>
  <dcterms:modified xsi:type="dcterms:W3CDTF">2021-01-03T03:40:02Z</dcterms:modified>
</cp:coreProperties>
</file>