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44" r:id="rId4"/>
    <p:sldId id="548" r:id="rId5"/>
    <p:sldId id="545" r:id="rId6"/>
    <p:sldId id="54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“Life According to Jesus”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Luke 6:17-26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“Life According to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6:17-26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371600"/>
            <a:ext cx="7848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the past we have seen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miracles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Jesus and self-disclosures regarding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Messiahship.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this section we move into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teaching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phase.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Five types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people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encountered in ministry: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Very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resourceful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Very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important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Very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trainable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4.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Very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nice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people, and,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5.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Very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draining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people.</a:t>
            </a: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“Life According to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6:17-26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914400" y="1371600"/>
            <a:ext cx="78486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Background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There are two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general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teaching records of Jesus: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Matthew Ch. 5-7 called the Sermon on the  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Mount,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and,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Here in Luke 6 called the Sermon on the 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Plain.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While these two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sermons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are decidedly different in both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emphasis,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theme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both are the same.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489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“Life According to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6:17-26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457200" y="1676400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Background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this sermon Jesus is not giving us a set of rules to follow in order to be saved.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shows us what living the new life in Him should look like.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This sermon points to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failure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succumbing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the world’s value systems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ethics.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the world,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phrase,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Changed my Life, is more of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slogan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than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reality.</a:t>
            </a:r>
          </a:p>
        </p:txBody>
      </p:sp>
    </p:spTree>
    <p:extLst>
      <p:ext uri="{BB962C8B-B14F-4D97-AF65-F5344CB8AC3E}">
        <p14:creationId xmlns:p14="http://schemas.microsoft.com/office/powerpoint/2010/main" val="3027923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“Life According to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6:17-26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914400" y="1288932"/>
            <a:ext cx="7848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Four Key Issues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Poverty vs Wealth;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wasn’t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blessing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poverty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cursing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 with money. He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blessing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those who would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become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poor for Christ’s sake.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Going hungry vs. being filled;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is not saying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hunger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famine are good things in and of themselves. 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we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filled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are satisfied with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life.</a:t>
            </a: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564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“Life According to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6:17-26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09600" y="1288932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Four Key Issues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Weeping vs. Happy;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present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may cause heartache for the follower of Jesus, but there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joy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morning. Jesus speaks to the “good time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mentality.”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D.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Persecution vs. Adulation: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Those who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admire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you today will just as easily turn on your tomorrow. The only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dependable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relationship is with Christ.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118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10179</TotalTime>
  <Words>398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92</cp:revision>
  <dcterms:created xsi:type="dcterms:W3CDTF">2020-11-06T17:15:08Z</dcterms:created>
  <dcterms:modified xsi:type="dcterms:W3CDTF">2020-12-27T02:57:31Z</dcterms:modified>
</cp:coreProperties>
</file>