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5" r:id="rId5"/>
    <p:sldId id="546" r:id="rId6"/>
    <p:sldId id="54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A Kingdom Priority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6:27-38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9629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Jews of Jesus’ day were taught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hate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one’s enemy.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To hate those that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oppose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us is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natural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response. To </a:t>
            </a:r>
            <a:r>
              <a:rPr lang="en-US" sz="24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agapē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our enemies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supernatural.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three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exhortations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that show us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how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love our enemies were: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Do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those that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hate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Bless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those that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curse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Pray for those who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mistreat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All of this teaches us to have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compassion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for other sinners.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848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As we looked at these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exhortations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we noted: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They were not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passive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but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intentional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action on our 	part.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They were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contrary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the practices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culture.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They were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accomplished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the work of God’s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Spirit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In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examples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Jesus reveals our heart in: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need for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retaliation,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selfishness,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Our placing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possessions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above human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need.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82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7848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Three Examples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Turn the Other Cheek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29a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)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isn’t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defending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ourselves, or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pacifism,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about not needing to defend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rights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honor.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 takes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strong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person to take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insult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let it go.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Whether hit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slandered,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don’t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reciprocate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be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peacekeeper.</a:t>
            </a:r>
          </a:p>
        </p:txBody>
      </p:sp>
    </p:spTree>
    <p:extLst>
      <p:ext uri="{BB962C8B-B14F-4D97-AF65-F5344CB8AC3E}">
        <p14:creationId xmlns:p14="http://schemas.microsoft.com/office/powerpoint/2010/main" val="96476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828800"/>
            <a:ext cx="80391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Give Up Your Shirt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29b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)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care more about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possessions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than we do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people.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give one our tunic puts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stuff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inconsequential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comparison to peoples’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needs.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need to remain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vulnerable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people, even at the expense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 possessions.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hasn’t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blessed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for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exclusive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enjoyment, but for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benefit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others.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13-21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399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Kingdom Priority”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Part II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6:27-38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09600" y="1828800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Don’t Seek Repayment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30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)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Christ’s followers should be people who give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generously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freely to those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genuine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needs.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Duet. 15:7-11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expected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use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money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possessions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wisely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unselfishly to accomplish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good.</a:t>
            </a:r>
          </a:p>
        </p:txBody>
      </p:sp>
    </p:spTree>
    <p:extLst>
      <p:ext uri="{BB962C8B-B14F-4D97-AF65-F5344CB8AC3E}">
        <p14:creationId xmlns:p14="http://schemas.microsoft.com/office/powerpoint/2010/main" val="847817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18139</TotalTime>
  <Words>413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116</cp:revision>
  <dcterms:created xsi:type="dcterms:W3CDTF">2020-11-06T17:15:08Z</dcterms:created>
  <dcterms:modified xsi:type="dcterms:W3CDTF">2021-01-10T03:53:08Z</dcterms:modified>
</cp:coreProperties>
</file>