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4" r:id="rId5"/>
    <p:sldId id="261" r:id="rId6"/>
    <p:sldId id="259" r:id="rId7"/>
    <p:sldId id="262" r:id="rId8"/>
    <p:sldId id="260" r:id="rId9"/>
    <p:sldId id="263"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snapToGrid="0">
      <p:cViewPr varScale="1">
        <p:scale>
          <a:sx n="63" d="100"/>
          <a:sy n="63" d="100"/>
        </p:scale>
        <p:origin x="800" y="52"/>
      </p:cViewPr>
      <p:guideLst/>
    </p:cSldViewPr>
  </p:slideViewPr>
  <p:notesTextViewPr>
    <p:cViewPr>
      <p:scale>
        <a:sx n="1" d="1"/>
        <a:sy n="1" d="1"/>
      </p:scale>
      <p:origin x="0" y="0"/>
    </p:cViewPr>
  </p:notesTextViewPr>
  <p:notesViewPr>
    <p:cSldViewPr snapToGrid="0">
      <p:cViewPr varScale="1">
        <p:scale>
          <a:sx n="51" d="100"/>
          <a:sy n="51" d="100"/>
        </p:scale>
        <p:origin x="269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24EB5-F02A-4D50-8992-1589D737DDD6}" type="datetimeFigureOut">
              <a:rPr lang="en-US" smtClean="0"/>
              <a:t>12/3/2021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30D136-FC32-4246-ACE6-561DFF4AE124}" type="slidenum">
              <a:rPr lang="en-US" smtClean="0"/>
              <a:t>‹#›</a:t>
            </a:fld>
            <a:endParaRPr lang="en-US"/>
          </a:p>
        </p:txBody>
      </p:sp>
    </p:spTree>
    <p:extLst>
      <p:ext uri="{BB962C8B-B14F-4D97-AF65-F5344CB8AC3E}">
        <p14:creationId xmlns:p14="http://schemas.microsoft.com/office/powerpoint/2010/main" val="149425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One of the problems with the world today is a lack of Fathers</a:t>
            </a:r>
          </a:p>
          <a:p>
            <a:endParaRPr lang="en-US" dirty="0"/>
          </a:p>
          <a:p>
            <a:r>
              <a:rPr lang="en-US" dirty="0"/>
              <a:t>Absentee negligent fathers</a:t>
            </a:r>
          </a:p>
          <a:p>
            <a:endParaRPr lang="en-US" dirty="0"/>
          </a:p>
          <a:p>
            <a:r>
              <a:rPr lang="en-US" dirty="0"/>
              <a:t>Tyrannical – abusive fathers</a:t>
            </a:r>
          </a:p>
          <a:p>
            <a:endParaRPr lang="en-US" dirty="0"/>
          </a:p>
          <a:p>
            <a:r>
              <a:rPr lang="en-US" dirty="0"/>
              <a:t>Many people in our society today have wounds that they bury deep down inside that no one ever knows about that need healing</a:t>
            </a:r>
          </a:p>
          <a:p>
            <a:endParaRPr lang="en-US" dirty="0"/>
          </a:p>
          <a:p>
            <a:r>
              <a:rPr lang="en-US" dirty="0"/>
              <a:t>Through our union with Christ we enter into a Father/Son relationship with the one true God of the universe and experience his life changing love.</a:t>
            </a:r>
          </a:p>
          <a:p>
            <a:endParaRPr lang="en-US" dirty="0"/>
          </a:p>
          <a:p>
            <a:endParaRPr lang="en-US" dirty="0"/>
          </a:p>
        </p:txBody>
      </p:sp>
      <p:sp>
        <p:nvSpPr>
          <p:cNvPr id="4" name="Slide Number Placeholder 3"/>
          <p:cNvSpPr>
            <a:spLocks noGrp="1"/>
          </p:cNvSpPr>
          <p:nvPr>
            <p:ph type="sldNum" sz="quarter" idx="5"/>
          </p:nvPr>
        </p:nvSpPr>
        <p:spPr/>
        <p:txBody>
          <a:bodyPr/>
          <a:lstStyle/>
          <a:p>
            <a:fld id="{A430D136-FC32-4246-ACE6-561DFF4AE124}" type="slidenum">
              <a:rPr lang="en-US" smtClean="0"/>
              <a:t>1</a:t>
            </a:fld>
            <a:endParaRPr lang="en-US"/>
          </a:p>
        </p:txBody>
      </p:sp>
    </p:spTree>
    <p:extLst>
      <p:ext uri="{BB962C8B-B14F-4D97-AF65-F5344CB8AC3E}">
        <p14:creationId xmlns:p14="http://schemas.microsoft.com/office/powerpoint/2010/main" val="524506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Sinclair Ferguson – great series on union with Christ, In Christ</a:t>
            </a:r>
          </a:p>
        </p:txBody>
      </p:sp>
      <p:sp>
        <p:nvSpPr>
          <p:cNvPr id="4" name="Slide Number Placeholder 3"/>
          <p:cNvSpPr>
            <a:spLocks noGrp="1"/>
          </p:cNvSpPr>
          <p:nvPr>
            <p:ph type="sldNum" sz="quarter" idx="5"/>
          </p:nvPr>
        </p:nvSpPr>
        <p:spPr/>
        <p:txBody>
          <a:bodyPr/>
          <a:lstStyle/>
          <a:p>
            <a:fld id="{A430D136-FC32-4246-ACE6-561DFF4AE124}" type="slidenum">
              <a:rPr lang="en-US" smtClean="0"/>
              <a:t>2</a:t>
            </a:fld>
            <a:endParaRPr lang="en-US"/>
          </a:p>
        </p:txBody>
      </p:sp>
    </p:spTree>
    <p:extLst>
      <p:ext uri="{BB962C8B-B14F-4D97-AF65-F5344CB8AC3E}">
        <p14:creationId xmlns:p14="http://schemas.microsoft.com/office/powerpoint/2010/main" val="3602640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him</a:t>
            </a:r>
          </a:p>
          <a:p>
            <a:endParaRPr lang="en-US" dirty="0"/>
          </a:p>
          <a:p>
            <a:r>
              <a:rPr lang="en-US" dirty="0"/>
              <a:t>Believed in him</a:t>
            </a:r>
          </a:p>
          <a:p>
            <a:endParaRPr lang="en-US" dirty="0"/>
          </a:p>
          <a:p>
            <a:r>
              <a:rPr lang="en-US" dirty="0"/>
              <a:t>Sealed with the Holy </a:t>
            </a:r>
            <a:r>
              <a:rPr lang="en-US" dirty="0" err="1"/>
              <a:t>Soiritf</a:t>
            </a:r>
            <a:endParaRPr lang="en-US" dirty="0"/>
          </a:p>
        </p:txBody>
      </p:sp>
      <p:sp>
        <p:nvSpPr>
          <p:cNvPr id="4" name="Slide Number Placeholder 3"/>
          <p:cNvSpPr>
            <a:spLocks noGrp="1"/>
          </p:cNvSpPr>
          <p:nvPr>
            <p:ph type="sldNum" sz="quarter" idx="5"/>
          </p:nvPr>
        </p:nvSpPr>
        <p:spPr/>
        <p:txBody>
          <a:bodyPr/>
          <a:lstStyle/>
          <a:p>
            <a:fld id="{A430D136-FC32-4246-ACE6-561DFF4AE124}" type="slidenum">
              <a:rPr lang="en-US" smtClean="0"/>
              <a:t>4</a:t>
            </a:fld>
            <a:endParaRPr lang="en-US"/>
          </a:p>
        </p:txBody>
      </p:sp>
    </p:spTree>
    <p:extLst>
      <p:ext uri="{BB962C8B-B14F-4D97-AF65-F5344CB8AC3E}">
        <p14:creationId xmlns:p14="http://schemas.microsoft.com/office/powerpoint/2010/main" val="1545604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Justification by faith – declared righteous, forgot that it is the person of Christ that saves us, faith in what he did but faith in a person</a:t>
            </a:r>
          </a:p>
          <a:p>
            <a:r>
              <a:rPr lang="en-US" dirty="0"/>
              <a:t>Christ – lived a righteous life, he is praying for us, died to pay the penalty that we deserve, rose again he is continually our advocate</a:t>
            </a:r>
          </a:p>
          <a:p>
            <a:endParaRPr lang="en-US" dirty="0"/>
          </a:p>
          <a:p>
            <a:r>
              <a:rPr lang="en-US" dirty="0"/>
              <a:t>Sing a lot of songs about faith this time of year</a:t>
            </a:r>
          </a:p>
          <a:p>
            <a:endParaRPr lang="en-US" dirty="0"/>
          </a:p>
          <a:p>
            <a:r>
              <a:rPr lang="en-US" dirty="0"/>
              <a:t>Josh Groban – sang a song called</a:t>
            </a:r>
          </a:p>
          <a:p>
            <a:r>
              <a:rPr lang="en-US" dirty="0"/>
              <a:t>	Believe in what your heart is saying</a:t>
            </a:r>
          </a:p>
          <a:p>
            <a:r>
              <a:rPr lang="en-US" dirty="0"/>
              <a:t>	Believe in what you feel inside</a:t>
            </a:r>
          </a:p>
          <a:p>
            <a:r>
              <a:rPr lang="en-US" dirty="0"/>
              <a:t>	You have everything you need if you just believe</a:t>
            </a:r>
          </a:p>
          <a:p>
            <a:endParaRPr lang="en-US" dirty="0"/>
          </a:p>
          <a:p>
            <a:r>
              <a:rPr lang="en-US" dirty="0"/>
              <a:t>Joel Osteen – I believe if you keep your faith, you keep your trust, you keep the right attitude </a:t>
            </a:r>
            <a:r>
              <a:rPr lang="en-US" dirty="0" err="1"/>
              <a:t>youll</a:t>
            </a:r>
            <a:r>
              <a:rPr lang="en-US" dirty="0"/>
              <a:t> see God open new doors</a:t>
            </a:r>
          </a:p>
          <a:p>
            <a:endParaRPr lang="en-US" dirty="0"/>
          </a:p>
          <a:p>
            <a:r>
              <a:rPr lang="en-US" dirty="0"/>
              <a:t>It is not having the right attitude it is having the right SAVIOR</a:t>
            </a:r>
          </a:p>
          <a:p>
            <a:endParaRPr lang="en-US" dirty="0"/>
          </a:p>
          <a:p>
            <a:r>
              <a:rPr lang="en-US" dirty="0"/>
              <a:t>David Koresh – hundreds believed, burned when the compound was set on fire</a:t>
            </a:r>
          </a:p>
          <a:p>
            <a:r>
              <a:rPr lang="en-US" dirty="0"/>
              <a:t>Jim Jones</a:t>
            </a:r>
          </a:p>
          <a:p>
            <a:endParaRPr lang="en-US" dirty="0"/>
          </a:p>
          <a:p>
            <a:r>
              <a:rPr lang="en-US" dirty="0"/>
              <a:t>Faith cannot be separated from a person – that person is Christ himself</a:t>
            </a:r>
          </a:p>
        </p:txBody>
      </p:sp>
      <p:sp>
        <p:nvSpPr>
          <p:cNvPr id="4" name="Slide Number Placeholder 3"/>
          <p:cNvSpPr>
            <a:spLocks noGrp="1"/>
          </p:cNvSpPr>
          <p:nvPr>
            <p:ph type="sldNum" sz="quarter" idx="5"/>
          </p:nvPr>
        </p:nvSpPr>
        <p:spPr/>
        <p:txBody>
          <a:bodyPr/>
          <a:lstStyle/>
          <a:p>
            <a:fld id="{A430D136-FC32-4246-ACE6-561DFF4AE124}" type="slidenum">
              <a:rPr lang="en-US" smtClean="0"/>
              <a:t>5</a:t>
            </a:fld>
            <a:endParaRPr lang="en-US"/>
          </a:p>
        </p:txBody>
      </p:sp>
    </p:spTree>
    <p:extLst>
      <p:ext uri="{BB962C8B-B14F-4D97-AF65-F5344CB8AC3E}">
        <p14:creationId xmlns:p14="http://schemas.microsoft.com/office/powerpoint/2010/main" val="716022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Born of a woman – </a:t>
            </a:r>
            <a:r>
              <a:rPr lang="en-US" dirty="0" err="1"/>
              <a:t>adams</a:t>
            </a:r>
            <a:r>
              <a:rPr lang="en-US" dirty="0"/>
              <a:t> sinful race</a:t>
            </a:r>
          </a:p>
          <a:p>
            <a:r>
              <a:rPr lang="en-US" dirty="0"/>
              <a:t>Born under the law</a:t>
            </a:r>
          </a:p>
          <a:p>
            <a:endParaRPr lang="en-US" dirty="0"/>
          </a:p>
          <a:p>
            <a:r>
              <a:rPr lang="en-US" dirty="0"/>
              <a:t>Set free – from sin and death and bondage to the law</a:t>
            </a:r>
          </a:p>
          <a:p>
            <a:endParaRPr lang="en-US" dirty="0"/>
          </a:p>
          <a:p>
            <a:r>
              <a:rPr lang="en-US" dirty="0"/>
              <a:t>Redeemed – set free by the payment of a price</a:t>
            </a:r>
          </a:p>
          <a:p>
            <a:r>
              <a:rPr lang="en-US" dirty="0" err="1"/>
              <a:t>Lukes</a:t>
            </a:r>
            <a:r>
              <a:rPr lang="en-US" dirty="0"/>
              <a:t> </a:t>
            </a:r>
            <a:r>
              <a:rPr lang="en-US" dirty="0" err="1"/>
              <a:t>geneology</a:t>
            </a:r>
            <a:r>
              <a:rPr lang="en-US" dirty="0"/>
              <a:t> emphasizes His sinful humanity</a:t>
            </a:r>
          </a:p>
          <a:p>
            <a:r>
              <a:rPr lang="en-US" dirty="0"/>
              <a:t>Matthew – emphasizes that he is a Jew</a:t>
            </a:r>
          </a:p>
          <a:p>
            <a:endParaRPr lang="en-US" dirty="0"/>
          </a:p>
          <a:p>
            <a:r>
              <a:rPr lang="en-US" dirty="0"/>
              <a:t>God sent His Son so that we might be Son’s</a:t>
            </a:r>
          </a:p>
        </p:txBody>
      </p:sp>
      <p:sp>
        <p:nvSpPr>
          <p:cNvPr id="4" name="Slide Number Placeholder 3"/>
          <p:cNvSpPr>
            <a:spLocks noGrp="1"/>
          </p:cNvSpPr>
          <p:nvPr>
            <p:ph type="sldNum" sz="quarter" idx="5"/>
          </p:nvPr>
        </p:nvSpPr>
        <p:spPr/>
        <p:txBody>
          <a:bodyPr/>
          <a:lstStyle/>
          <a:p>
            <a:fld id="{A430D136-FC32-4246-ACE6-561DFF4AE124}" type="slidenum">
              <a:rPr lang="en-US" smtClean="0"/>
              <a:t>6</a:t>
            </a:fld>
            <a:endParaRPr lang="en-US"/>
          </a:p>
        </p:txBody>
      </p:sp>
    </p:spTree>
    <p:extLst>
      <p:ext uri="{BB962C8B-B14F-4D97-AF65-F5344CB8AC3E}">
        <p14:creationId xmlns:p14="http://schemas.microsoft.com/office/powerpoint/2010/main" val="3148309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People are in slavery – sin, bondage </a:t>
            </a:r>
          </a:p>
          <a:p>
            <a:r>
              <a:rPr lang="en-US" dirty="0"/>
              <a:t>It’s A </a:t>
            </a:r>
            <a:r>
              <a:rPr lang="en-US" dirty="0" err="1"/>
              <a:t>Wonderfull</a:t>
            </a:r>
            <a:r>
              <a:rPr lang="en-US" dirty="0"/>
              <a:t> Life – Frank Capra – 1946 many have pondered its popularity</a:t>
            </a:r>
          </a:p>
          <a:p>
            <a:r>
              <a:rPr lang="en-US" dirty="0"/>
              <a:t>It wasn’t a hit when it debuted it has become a Christmas classic</a:t>
            </a:r>
          </a:p>
          <a:p>
            <a:endParaRPr lang="en-US" dirty="0"/>
          </a:p>
          <a:p>
            <a:r>
              <a:rPr lang="en-US" dirty="0"/>
              <a:t>Time Magazine essay – Roger Rosenblatt – the story is really about friendship</a:t>
            </a:r>
          </a:p>
          <a:p>
            <a:endParaRPr lang="en-US" dirty="0"/>
          </a:p>
          <a:p>
            <a:r>
              <a:rPr lang="en-US" dirty="0"/>
              <a:t>Choked up when George Bailey’s family and friends rally around him in his time of greatest need.</a:t>
            </a:r>
          </a:p>
          <a:p>
            <a:endParaRPr lang="en-US" dirty="0"/>
          </a:p>
          <a:p>
            <a:r>
              <a:rPr lang="en-US" dirty="0"/>
              <a:t>Just when George thinks he’s alone in the world, the world shows up to declare its love for him</a:t>
            </a:r>
          </a:p>
          <a:p>
            <a:endParaRPr lang="en-US" dirty="0"/>
          </a:p>
          <a:p>
            <a:r>
              <a:rPr lang="en-US" dirty="0"/>
              <a:t>Just when we thought we were alone in the world – hopeless in bondage and a slave of sin and the law</a:t>
            </a:r>
          </a:p>
          <a:p>
            <a:endParaRPr lang="en-US" dirty="0"/>
          </a:p>
          <a:p>
            <a:r>
              <a:rPr lang="en-US" dirty="0"/>
              <a:t>God sent His Son into the world </a:t>
            </a:r>
          </a:p>
          <a:p>
            <a:endParaRPr lang="en-US" dirty="0"/>
          </a:p>
          <a:p>
            <a:r>
              <a:rPr lang="en-US" dirty="0"/>
              <a:t>That we might now the joy of being adopted as sons – the real wonderful life of knowing Christ and living in His love.</a:t>
            </a:r>
          </a:p>
        </p:txBody>
      </p:sp>
      <p:sp>
        <p:nvSpPr>
          <p:cNvPr id="4" name="Slide Number Placeholder 3"/>
          <p:cNvSpPr>
            <a:spLocks noGrp="1"/>
          </p:cNvSpPr>
          <p:nvPr>
            <p:ph type="sldNum" sz="quarter" idx="5"/>
          </p:nvPr>
        </p:nvSpPr>
        <p:spPr/>
        <p:txBody>
          <a:bodyPr/>
          <a:lstStyle/>
          <a:p>
            <a:fld id="{A430D136-FC32-4246-ACE6-561DFF4AE124}" type="slidenum">
              <a:rPr lang="en-US" smtClean="0"/>
              <a:t>7</a:t>
            </a:fld>
            <a:endParaRPr lang="en-US"/>
          </a:p>
        </p:txBody>
      </p:sp>
    </p:spTree>
    <p:extLst>
      <p:ext uri="{BB962C8B-B14F-4D97-AF65-F5344CB8AC3E}">
        <p14:creationId xmlns:p14="http://schemas.microsoft.com/office/powerpoint/2010/main" val="3954875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Keller – the dance illustration</a:t>
            </a:r>
          </a:p>
          <a:p>
            <a:endParaRPr lang="en-US" dirty="0"/>
          </a:p>
          <a:p>
            <a:r>
              <a:rPr lang="en-US" dirty="0"/>
              <a:t>Child – toys Teenager – sweaters, Young Adult – food, what you give to your kids, 58 – you just like having family around</a:t>
            </a:r>
          </a:p>
          <a:p>
            <a:r>
              <a:rPr lang="en-US" dirty="0"/>
              <a:t>Big family meals</a:t>
            </a:r>
          </a:p>
        </p:txBody>
      </p:sp>
      <p:sp>
        <p:nvSpPr>
          <p:cNvPr id="4" name="Slide Number Placeholder 3"/>
          <p:cNvSpPr>
            <a:spLocks noGrp="1"/>
          </p:cNvSpPr>
          <p:nvPr>
            <p:ph type="sldNum" sz="quarter" idx="5"/>
          </p:nvPr>
        </p:nvSpPr>
        <p:spPr/>
        <p:txBody>
          <a:bodyPr/>
          <a:lstStyle/>
          <a:p>
            <a:fld id="{A430D136-FC32-4246-ACE6-561DFF4AE124}" type="slidenum">
              <a:rPr lang="en-US" smtClean="0"/>
              <a:t>10</a:t>
            </a:fld>
            <a:endParaRPr lang="en-US"/>
          </a:p>
        </p:txBody>
      </p:sp>
    </p:spTree>
    <p:extLst>
      <p:ext uri="{BB962C8B-B14F-4D97-AF65-F5344CB8AC3E}">
        <p14:creationId xmlns:p14="http://schemas.microsoft.com/office/powerpoint/2010/main" val="591027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Communion</a:t>
            </a:r>
          </a:p>
          <a:p>
            <a:endParaRPr lang="en-US" dirty="0"/>
          </a:p>
          <a:p>
            <a:r>
              <a:rPr lang="en-US" dirty="0"/>
              <a:t>Union with Christ by faith – represented by partaking of bread and the grape juice</a:t>
            </a:r>
          </a:p>
          <a:p>
            <a:r>
              <a:rPr lang="en-US" dirty="0"/>
              <a:t>Christ is in us and we are in Christ – union in the family of God – Call it Communion</a:t>
            </a:r>
          </a:p>
          <a:p>
            <a:endParaRPr lang="en-US" dirty="0"/>
          </a:p>
          <a:p>
            <a:r>
              <a:rPr lang="en-US" dirty="0"/>
              <a:t>Eucharist – give thanks</a:t>
            </a:r>
          </a:p>
          <a:p>
            <a:endParaRPr lang="en-US" dirty="0"/>
          </a:p>
          <a:p>
            <a:r>
              <a:rPr lang="en-US" dirty="0"/>
              <a:t>Meaning - </a:t>
            </a:r>
          </a:p>
        </p:txBody>
      </p:sp>
      <p:sp>
        <p:nvSpPr>
          <p:cNvPr id="4" name="Slide Number Placeholder 3"/>
          <p:cNvSpPr>
            <a:spLocks noGrp="1"/>
          </p:cNvSpPr>
          <p:nvPr>
            <p:ph type="sldNum" sz="quarter" idx="5"/>
          </p:nvPr>
        </p:nvSpPr>
        <p:spPr/>
        <p:txBody>
          <a:bodyPr/>
          <a:lstStyle/>
          <a:p>
            <a:fld id="{A430D136-FC32-4246-ACE6-561DFF4AE124}" type="slidenum">
              <a:rPr lang="en-US" smtClean="0"/>
              <a:t>11</a:t>
            </a:fld>
            <a:endParaRPr lang="en-US"/>
          </a:p>
        </p:txBody>
      </p:sp>
    </p:spTree>
    <p:extLst>
      <p:ext uri="{BB962C8B-B14F-4D97-AF65-F5344CB8AC3E}">
        <p14:creationId xmlns:p14="http://schemas.microsoft.com/office/powerpoint/2010/main" val="601992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Father wounds – demanding and exacting and you felt like you could never live up</a:t>
            </a:r>
          </a:p>
          <a:p>
            <a:r>
              <a:rPr lang="en-US" dirty="0"/>
              <a:t>	lenient and absentee and you never felt loved</a:t>
            </a:r>
          </a:p>
          <a:p>
            <a:endParaRPr lang="en-US" dirty="0"/>
          </a:p>
          <a:p>
            <a:r>
              <a:rPr lang="en-US" dirty="0"/>
              <a:t>Through the birth of a Son, Jesus our </a:t>
            </a:r>
            <a:r>
              <a:rPr lang="en-US" dirty="0" err="1"/>
              <a:t>Saviour</a:t>
            </a:r>
            <a:r>
              <a:rPr lang="en-US" dirty="0"/>
              <a:t> and by the Holy Spirit</a:t>
            </a:r>
          </a:p>
          <a:p>
            <a:r>
              <a:rPr lang="en-US" dirty="0"/>
              <a:t>We have a intimate love relationship with God the Father, experience genuine love</a:t>
            </a:r>
          </a:p>
          <a:p>
            <a:endParaRPr lang="en-US" dirty="0"/>
          </a:p>
          <a:p>
            <a:r>
              <a:rPr lang="en-US" dirty="0"/>
              <a:t>Prayer – know and see and savor that reality</a:t>
            </a:r>
          </a:p>
          <a:p>
            <a:endParaRPr lang="en-US" dirty="0"/>
          </a:p>
          <a:p>
            <a:r>
              <a:rPr lang="en-US" dirty="0"/>
              <a:t>Grow and mature – really flows out of knowing that love</a:t>
            </a:r>
          </a:p>
          <a:p>
            <a:r>
              <a:rPr lang="en-US" dirty="0"/>
              <a:t>John Maxwell quote – People change when the hurt enough that they have to, they are loved enough that they want to</a:t>
            </a:r>
          </a:p>
          <a:p>
            <a:endParaRPr lang="en-US" dirty="0"/>
          </a:p>
          <a:p>
            <a:r>
              <a:rPr lang="en-US" dirty="0"/>
              <a:t>Love and power of the person of Jesus Christ that transforms us</a:t>
            </a:r>
          </a:p>
        </p:txBody>
      </p:sp>
      <p:sp>
        <p:nvSpPr>
          <p:cNvPr id="4" name="Slide Number Placeholder 3"/>
          <p:cNvSpPr>
            <a:spLocks noGrp="1"/>
          </p:cNvSpPr>
          <p:nvPr>
            <p:ph type="sldNum" sz="quarter" idx="5"/>
          </p:nvPr>
        </p:nvSpPr>
        <p:spPr/>
        <p:txBody>
          <a:bodyPr/>
          <a:lstStyle/>
          <a:p>
            <a:fld id="{A430D136-FC32-4246-ACE6-561DFF4AE124}" type="slidenum">
              <a:rPr lang="en-US" smtClean="0"/>
              <a:t>12</a:t>
            </a:fld>
            <a:endParaRPr lang="en-US"/>
          </a:p>
        </p:txBody>
      </p:sp>
    </p:spTree>
    <p:extLst>
      <p:ext uri="{BB962C8B-B14F-4D97-AF65-F5344CB8AC3E}">
        <p14:creationId xmlns:p14="http://schemas.microsoft.com/office/powerpoint/2010/main" val="1477225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11/30/2021</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p:txBody>
          <a:bodyPr/>
          <a:lstStyle/>
          <a:p>
            <a:r>
              <a:rPr lang="en-US" dirty="0"/>
              <a:t>Union With Christ</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p:txBody>
          <a:bodyPr/>
          <a:lstStyle/>
          <a:p>
            <a:r>
              <a:rPr lang="en-US" dirty="0"/>
              <a:t>Galatians 3:26-27, 4:4-6</a:t>
            </a:r>
          </a:p>
        </p:txBody>
      </p:sp>
    </p:spTree>
    <p:extLst>
      <p:ext uri="{BB962C8B-B14F-4D97-AF65-F5344CB8AC3E}">
        <p14:creationId xmlns:p14="http://schemas.microsoft.com/office/powerpoint/2010/main" val="27989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5189A8-524A-4C07-AF0C-7C5314AD5A20}"/>
              </a:ext>
            </a:extLst>
          </p:cNvPr>
          <p:cNvSpPr>
            <a:spLocks noGrp="1"/>
          </p:cNvSpPr>
          <p:nvPr>
            <p:ph idx="1"/>
          </p:nvPr>
        </p:nvSpPr>
        <p:spPr/>
        <p:txBody>
          <a:bodyPr/>
          <a:lstStyle/>
          <a:p>
            <a:r>
              <a:rPr lang="en-US" dirty="0"/>
              <a:t> I in them and you in me, that they may become perfectly one, so that the world may know that you sent me and loved them even as you loved me…to see my glory…because you loved me before the foundation of the world…that the love with which you loved me may be in them, and I in them.</a:t>
            </a:r>
          </a:p>
          <a:p>
            <a:pPr marL="0" indent="0">
              <a:buNone/>
            </a:pPr>
            <a:r>
              <a:rPr lang="en-US" dirty="0"/>
              <a:t>	-John 17:23-24, 26 </a:t>
            </a:r>
          </a:p>
        </p:txBody>
      </p:sp>
    </p:spTree>
    <p:extLst>
      <p:ext uri="{BB962C8B-B14F-4D97-AF65-F5344CB8AC3E}">
        <p14:creationId xmlns:p14="http://schemas.microsoft.com/office/powerpoint/2010/main" val="3690191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8730D6-0FB7-4FA1-8DD5-597245C04ED3}"/>
              </a:ext>
            </a:extLst>
          </p:cNvPr>
          <p:cNvSpPr>
            <a:spLocks noGrp="1"/>
          </p:cNvSpPr>
          <p:nvPr>
            <p:ph type="title"/>
          </p:nvPr>
        </p:nvSpPr>
        <p:spPr/>
        <p:txBody>
          <a:bodyPr/>
          <a:lstStyle/>
          <a:p>
            <a:r>
              <a:rPr lang="en-US" dirty="0"/>
              <a:t>Rejoice—in the family of God!</a:t>
            </a:r>
          </a:p>
        </p:txBody>
      </p:sp>
    </p:spTree>
    <p:extLst>
      <p:ext uri="{BB962C8B-B14F-4D97-AF65-F5344CB8AC3E}">
        <p14:creationId xmlns:p14="http://schemas.microsoft.com/office/powerpoint/2010/main" val="3293328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591BD-6D4A-4031-97D4-EFD9342F6F4E}"/>
              </a:ext>
            </a:extLst>
          </p:cNvPr>
          <p:cNvSpPr>
            <a:spLocks noGrp="1"/>
          </p:cNvSpPr>
          <p:nvPr>
            <p:ph type="title"/>
          </p:nvPr>
        </p:nvSpPr>
        <p:spPr/>
        <p:txBody>
          <a:bodyPr/>
          <a:lstStyle/>
          <a:p>
            <a:r>
              <a:rPr lang="en-US" dirty="0"/>
              <a:t>Know the Love of the Father</a:t>
            </a:r>
          </a:p>
        </p:txBody>
      </p:sp>
      <p:sp>
        <p:nvSpPr>
          <p:cNvPr id="3" name="Content Placeholder 2">
            <a:extLst>
              <a:ext uri="{FF2B5EF4-FFF2-40B4-BE49-F238E27FC236}">
                <a16:creationId xmlns:a16="http://schemas.microsoft.com/office/drawing/2014/main" id="{5C4E3AB5-EC2B-4F65-8D71-A9B0C382B5F2}"/>
              </a:ext>
            </a:extLst>
          </p:cNvPr>
          <p:cNvSpPr>
            <a:spLocks noGrp="1"/>
          </p:cNvSpPr>
          <p:nvPr>
            <p:ph idx="1"/>
          </p:nvPr>
        </p:nvSpPr>
        <p:spPr/>
        <p:txBody>
          <a:bodyPr/>
          <a:lstStyle/>
          <a:p>
            <a:r>
              <a:rPr lang="en-US" dirty="0"/>
              <a:t> Love – heals all wounds</a:t>
            </a:r>
          </a:p>
          <a:p>
            <a:r>
              <a:rPr lang="en-US" dirty="0"/>
              <a:t> Love – directs our life</a:t>
            </a:r>
          </a:p>
        </p:txBody>
      </p:sp>
    </p:spTree>
    <p:extLst>
      <p:ext uri="{BB962C8B-B14F-4D97-AF65-F5344CB8AC3E}">
        <p14:creationId xmlns:p14="http://schemas.microsoft.com/office/powerpoint/2010/main" val="2199780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CD1E4AD-1032-4247-8184-0F831ECAA23A}"/>
              </a:ext>
            </a:extLst>
          </p:cNvPr>
          <p:cNvSpPr>
            <a:spLocks noGrp="1"/>
          </p:cNvSpPr>
          <p:nvPr>
            <p:ph idx="1"/>
          </p:nvPr>
        </p:nvSpPr>
        <p:spPr/>
        <p:txBody>
          <a:bodyPr/>
          <a:lstStyle/>
          <a:p>
            <a:r>
              <a:rPr lang="en-US" dirty="0"/>
              <a:t> That Christ may dwell in your heart through faith—that you being rooted and grounded in love in love, may have strength to comprehend with all the saints what is the breadth and length and height and depth, and to know the love of Christ that surpasses knowledge, that you may be filled with all the fullness of God.</a:t>
            </a:r>
          </a:p>
          <a:p>
            <a:pPr marL="457200" lvl="1" indent="0">
              <a:buNone/>
            </a:pPr>
            <a:r>
              <a:rPr lang="en-US" dirty="0"/>
              <a:t>-Ephesians 3:16-19</a:t>
            </a:r>
          </a:p>
        </p:txBody>
      </p:sp>
    </p:spTree>
    <p:extLst>
      <p:ext uri="{BB962C8B-B14F-4D97-AF65-F5344CB8AC3E}">
        <p14:creationId xmlns:p14="http://schemas.microsoft.com/office/powerpoint/2010/main" val="2039952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6676-AF0C-44E2-BDC5-E3996445B96E}"/>
              </a:ext>
            </a:extLst>
          </p:cNvPr>
          <p:cNvSpPr>
            <a:spLocks noGrp="1"/>
          </p:cNvSpPr>
          <p:nvPr>
            <p:ph type="title"/>
          </p:nvPr>
        </p:nvSpPr>
        <p:spPr/>
        <p:txBody>
          <a:bodyPr/>
          <a:lstStyle/>
          <a:p>
            <a:r>
              <a:rPr lang="en-US" dirty="0"/>
              <a:t>Blessings of Our Union </a:t>
            </a:r>
          </a:p>
        </p:txBody>
      </p:sp>
      <p:sp>
        <p:nvSpPr>
          <p:cNvPr id="3" name="Content Placeholder 2">
            <a:extLst>
              <a:ext uri="{FF2B5EF4-FFF2-40B4-BE49-F238E27FC236}">
                <a16:creationId xmlns:a16="http://schemas.microsoft.com/office/drawing/2014/main" id="{D596DC30-7DC2-43D9-BB49-0FC6AD77D7E7}"/>
              </a:ext>
            </a:extLst>
          </p:cNvPr>
          <p:cNvSpPr>
            <a:spLocks noGrp="1"/>
          </p:cNvSpPr>
          <p:nvPr>
            <p:ph idx="1"/>
          </p:nvPr>
        </p:nvSpPr>
        <p:spPr/>
        <p:txBody>
          <a:bodyPr/>
          <a:lstStyle/>
          <a:p>
            <a:r>
              <a:rPr lang="en-US" dirty="0"/>
              <a:t> We Are United Through Faith</a:t>
            </a:r>
          </a:p>
          <a:p>
            <a:r>
              <a:rPr lang="en-US" dirty="0"/>
              <a:t> We Are United In Christ’s Birth</a:t>
            </a:r>
          </a:p>
          <a:p>
            <a:r>
              <a:rPr lang="en-US" dirty="0"/>
              <a:t> We Are United Into The Father’s Love</a:t>
            </a:r>
          </a:p>
        </p:txBody>
      </p:sp>
    </p:spTree>
    <p:extLst>
      <p:ext uri="{BB962C8B-B14F-4D97-AF65-F5344CB8AC3E}">
        <p14:creationId xmlns:p14="http://schemas.microsoft.com/office/powerpoint/2010/main" val="3326454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368C-AD9A-40AE-8D8A-BC50E85DDA62}"/>
              </a:ext>
            </a:extLst>
          </p:cNvPr>
          <p:cNvSpPr>
            <a:spLocks noGrp="1"/>
          </p:cNvSpPr>
          <p:nvPr>
            <p:ph type="title"/>
          </p:nvPr>
        </p:nvSpPr>
        <p:spPr/>
        <p:txBody>
          <a:bodyPr/>
          <a:lstStyle/>
          <a:p>
            <a:r>
              <a:rPr lang="en-US" dirty="0"/>
              <a:t>We are United Through Faith</a:t>
            </a:r>
          </a:p>
        </p:txBody>
      </p:sp>
      <p:sp>
        <p:nvSpPr>
          <p:cNvPr id="3" name="Content Placeholder 2">
            <a:extLst>
              <a:ext uri="{FF2B5EF4-FFF2-40B4-BE49-F238E27FC236}">
                <a16:creationId xmlns:a16="http://schemas.microsoft.com/office/drawing/2014/main" id="{5C710934-E12C-4AB9-978E-0C5218400CD4}"/>
              </a:ext>
            </a:extLst>
          </p:cNvPr>
          <p:cNvSpPr>
            <a:spLocks noGrp="1"/>
          </p:cNvSpPr>
          <p:nvPr>
            <p:ph idx="1"/>
          </p:nvPr>
        </p:nvSpPr>
        <p:spPr/>
        <p:txBody>
          <a:bodyPr/>
          <a:lstStyle/>
          <a:p>
            <a:r>
              <a:rPr lang="en-US" dirty="0"/>
              <a:t> Justified By Faith</a:t>
            </a:r>
          </a:p>
          <a:p>
            <a:r>
              <a:rPr lang="en-US" dirty="0"/>
              <a:t> 3:26 “In Christ Jesus”</a:t>
            </a:r>
          </a:p>
          <a:p>
            <a:r>
              <a:rPr lang="en-US" dirty="0"/>
              <a:t>  Son’s of God through faith</a:t>
            </a:r>
          </a:p>
          <a:p>
            <a:r>
              <a:rPr lang="en-US" dirty="0"/>
              <a:t> Baptized Into Christ</a:t>
            </a:r>
          </a:p>
          <a:p>
            <a:r>
              <a:rPr lang="en-US" dirty="0"/>
              <a:t> Clothed With Christ</a:t>
            </a:r>
          </a:p>
        </p:txBody>
      </p:sp>
    </p:spTree>
    <p:extLst>
      <p:ext uri="{BB962C8B-B14F-4D97-AF65-F5344CB8AC3E}">
        <p14:creationId xmlns:p14="http://schemas.microsoft.com/office/powerpoint/2010/main" val="196422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276CF0-E664-4CD6-BC6A-FDF587E74F06}"/>
              </a:ext>
            </a:extLst>
          </p:cNvPr>
          <p:cNvSpPr>
            <a:spLocks noGrp="1"/>
          </p:cNvSpPr>
          <p:nvPr>
            <p:ph idx="1"/>
          </p:nvPr>
        </p:nvSpPr>
        <p:spPr/>
        <p:txBody>
          <a:bodyPr/>
          <a:lstStyle/>
          <a:p>
            <a:r>
              <a:rPr lang="en-US" dirty="0"/>
              <a:t> In him you also, when you heard the word of truth, the gospel of your salvation, and believed in him, were sealed with the promised Holy Spirit </a:t>
            </a:r>
          </a:p>
          <a:p>
            <a:pPr marL="457200" lvl="1" indent="0">
              <a:buNone/>
            </a:pPr>
            <a:r>
              <a:rPr lang="en-US" dirty="0"/>
              <a:t>-Ephesians 1:13</a:t>
            </a:r>
          </a:p>
        </p:txBody>
      </p:sp>
    </p:spTree>
    <p:extLst>
      <p:ext uri="{BB962C8B-B14F-4D97-AF65-F5344CB8AC3E}">
        <p14:creationId xmlns:p14="http://schemas.microsoft.com/office/powerpoint/2010/main" val="71834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7C6D1E4-F96A-4368-A602-CE2C43F565E9}"/>
              </a:ext>
            </a:extLst>
          </p:cNvPr>
          <p:cNvSpPr>
            <a:spLocks noGrp="1"/>
          </p:cNvSpPr>
          <p:nvPr>
            <p:ph idx="1"/>
          </p:nvPr>
        </p:nvSpPr>
        <p:spPr/>
        <p:txBody>
          <a:bodyPr/>
          <a:lstStyle/>
          <a:p>
            <a:r>
              <a:rPr lang="en-US" dirty="0"/>
              <a:t> The Reformers never meant that faith is saving because one believes, but rather that faith is saving because of whom faith receives. We are saved not because of some intrinsic merit or efficacy in our faith, but because faith grasps and lays hold of Christ himself.</a:t>
            </a:r>
          </a:p>
          <a:p>
            <a:pPr marL="457200" lvl="1" indent="0">
              <a:buNone/>
            </a:pPr>
            <a:r>
              <a:rPr lang="en-US" dirty="0"/>
              <a:t>-Clark and Johnson</a:t>
            </a:r>
          </a:p>
        </p:txBody>
      </p:sp>
    </p:spTree>
    <p:extLst>
      <p:ext uri="{BB962C8B-B14F-4D97-AF65-F5344CB8AC3E}">
        <p14:creationId xmlns:p14="http://schemas.microsoft.com/office/powerpoint/2010/main" val="2340971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B5277-5A8B-4B4E-8BDA-7E31B5BF7B23}"/>
              </a:ext>
            </a:extLst>
          </p:cNvPr>
          <p:cNvSpPr>
            <a:spLocks noGrp="1"/>
          </p:cNvSpPr>
          <p:nvPr>
            <p:ph type="title"/>
          </p:nvPr>
        </p:nvSpPr>
        <p:spPr/>
        <p:txBody>
          <a:bodyPr/>
          <a:lstStyle/>
          <a:p>
            <a:r>
              <a:rPr lang="en-US" dirty="0"/>
              <a:t>We Are United As Son’s</a:t>
            </a:r>
          </a:p>
        </p:txBody>
      </p:sp>
      <p:sp>
        <p:nvSpPr>
          <p:cNvPr id="3" name="Content Placeholder 2">
            <a:extLst>
              <a:ext uri="{FF2B5EF4-FFF2-40B4-BE49-F238E27FC236}">
                <a16:creationId xmlns:a16="http://schemas.microsoft.com/office/drawing/2014/main" id="{0F4F2992-3E23-442F-A3C4-B7570B793A23}"/>
              </a:ext>
            </a:extLst>
          </p:cNvPr>
          <p:cNvSpPr>
            <a:spLocks noGrp="1"/>
          </p:cNvSpPr>
          <p:nvPr>
            <p:ph idx="1"/>
          </p:nvPr>
        </p:nvSpPr>
        <p:spPr/>
        <p:txBody>
          <a:bodyPr/>
          <a:lstStyle/>
          <a:p>
            <a:r>
              <a:rPr lang="en-US" dirty="0"/>
              <a:t> 4:4 God sent forth His Son</a:t>
            </a:r>
          </a:p>
          <a:p>
            <a:r>
              <a:rPr lang="en-US" dirty="0"/>
              <a:t> To Redeem those under the law</a:t>
            </a:r>
          </a:p>
          <a:p>
            <a:r>
              <a:rPr lang="en-US" dirty="0"/>
              <a:t> Picture of Child Rearing 3:24, 4:1-3</a:t>
            </a:r>
          </a:p>
          <a:p>
            <a:r>
              <a:rPr lang="en-US" dirty="0"/>
              <a:t> Given Adoption as Sons </a:t>
            </a:r>
          </a:p>
        </p:txBody>
      </p:sp>
    </p:spTree>
    <p:extLst>
      <p:ext uri="{BB962C8B-B14F-4D97-AF65-F5344CB8AC3E}">
        <p14:creationId xmlns:p14="http://schemas.microsoft.com/office/powerpoint/2010/main" val="416992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228FD0A-3038-40B0-9EB0-6324946F7916}"/>
              </a:ext>
            </a:extLst>
          </p:cNvPr>
          <p:cNvSpPr>
            <a:spLocks noGrp="1"/>
          </p:cNvSpPr>
          <p:nvPr>
            <p:ph idx="1"/>
          </p:nvPr>
        </p:nvSpPr>
        <p:spPr/>
        <p:txBody>
          <a:bodyPr/>
          <a:lstStyle/>
          <a:p>
            <a:r>
              <a:rPr lang="en-US" dirty="0"/>
              <a:t> For you did not receive the spirit of slavery to fall back into fear, but you have received the Spirit of adoption as sons, by whom we cry, “Abba! Father!” The Spirit himself bears witness with our spirit that we are children of God</a:t>
            </a:r>
          </a:p>
          <a:p>
            <a:pPr marL="457200" lvl="1" indent="0">
              <a:buNone/>
            </a:pPr>
            <a:r>
              <a:rPr lang="en-US" dirty="0"/>
              <a:t>-Romans 8:15-16</a:t>
            </a:r>
          </a:p>
        </p:txBody>
      </p:sp>
    </p:spTree>
    <p:extLst>
      <p:ext uri="{BB962C8B-B14F-4D97-AF65-F5344CB8AC3E}">
        <p14:creationId xmlns:p14="http://schemas.microsoft.com/office/powerpoint/2010/main" val="14780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97CE6-AFF2-42C8-8B94-A3A1319ECF66}"/>
              </a:ext>
            </a:extLst>
          </p:cNvPr>
          <p:cNvSpPr>
            <a:spLocks noGrp="1"/>
          </p:cNvSpPr>
          <p:nvPr>
            <p:ph type="title"/>
          </p:nvPr>
        </p:nvSpPr>
        <p:spPr/>
        <p:txBody>
          <a:bodyPr>
            <a:normAutofit fontScale="90000"/>
          </a:bodyPr>
          <a:lstStyle/>
          <a:p>
            <a:r>
              <a:rPr lang="en-US" dirty="0"/>
              <a:t>We Are United Into The Father’s Love</a:t>
            </a:r>
          </a:p>
        </p:txBody>
      </p:sp>
      <p:sp>
        <p:nvSpPr>
          <p:cNvPr id="3" name="Content Placeholder 2">
            <a:extLst>
              <a:ext uri="{FF2B5EF4-FFF2-40B4-BE49-F238E27FC236}">
                <a16:creationId xmlns:a16="http://schemas.microsoft.com/office/drawing/2014/main" id="{972CBD7C-6244-4A50-93B4-E311DE3E514E}"/>
              </a:ext>
            </a:extLst>
          </p:cNvPr>
          <p:cNvSpPr>
            <a:spLocks noGrp="1"/>
          </p:cNvSpPr>
          <p:nvPr>
            <p:ph idx="1"/>
          </p:nvPr>
        </p:nvSpPr>
        <p:spPr/>
        <p:txBody>
          <a:bodyPr/>
          <a:lstStyle/>
          <a:p>
            <a:r>
              <a:rPr lang="en-US" dirty="0"/>
              <a:t> Because You Are Sons</a:t>
            </a:r>
          </a:p>
          <a:p>
            <a:r>
              <a:rPr lang="en-US" dirty="0"/>
              <a:t> God Sent The Spirit of His Son</a:t>
            </a:r>
          </a:p>
          <a:p>
            <a:r>
              <a:rPr lang="en-US" dirty="0"/>
              <a:t> Into Our Hearts</a:t>
            </a:r>
          </a:p>
          <a:p>
            <a:r>
              <a:rPr lang="en-US" dirty="0"/>
              <a:t> “Daddy” – Jesus “My Father”</a:t>
            </a:r>
          </a:p>
        </p:txBody>
      </p:sp>
    </p:spTree>
    <p:extLst>
      <p:ext uri="{BB962C8B-B14F-4D97-AF65-F5344CB8AC3E}">
        <p14:creationId xmlns:p14="http://schemas.microsoft.com/office/powerpoint/2010/main" val="1527192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53CB5D9-8FF6-4AE3-867F-1DB4DAAFBE74}"/>
              </a:ext>
            </a:extLst>
          </p:cNvPr>
          <p:cNvSpPr>
            <a:spLocks noGrp="1"/>
          </p:cNvSpPr>
          <p:nvPr>
            <p:ph idx="1"/>
          </p:nvPr>
        </p:nvSpPr>
        <p:spPr/>
        <p:txBody>
          <a:bodyPr/>
          <a:lstStyle/>
          <a:p>
            <a:r>
              <a:rPr lang="en-US" dirty="0"/>
              <a:t> We mean the more radical consequence of the incarnation—namely, that the eternal Son of God, without ever ceasing to be who he is, became human and thus brought our humanity into his existence with the Father through the Spirit.</a:t>
            </a:r>
          </a:p>
          <a:p>
            <a:pPr marL="0" indent="0">
              <a:buNone/>
            </a:pPr>
            <a:r>
              <a:rPr lang="en-US" dirty="0"/>
              <a:t>	-Clark and Johnson</a:t>
            </a:r>
          </a:p>
        </p:txBody>
      </p:sp>
    </p:spTree>
    <p:extLst>
      <p:ext uri="{BB962C8B-B14F-4D97-AF65-F5344CB8AC3E}">
        <p14:creationId xmlns:p14="http://schemas.microsoft.com/office/powerpoint/2010/main" val="334104320"/>
      </p:ext>
    </p:extLst>
  </p:cSld>
  <p:clrMapOvr>
    <a:masterClrMapping/>
  </p:clrMapOvr>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47B33F7-B24F-4873-BFE2-45B6BE4AEF9C}" vid="{6A666EEB-56AA-4F9F-B523-37BD005A6D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5940</TotalTime>
  <Words>1148</Words>
  <Application>Microsoft Office PowerPoint</Application>
  <PresentationFormat>Widescreen</PresentationFormat>
  <Paragraphs>131</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Franklin Gothic Medium</vt:lpstr>
      <vt:lpstr>Office Theme</vt:lpstr>
      <vt:lpstr>Union With Christ</vt:lpstr>
      <vt:lpstr>Blessings of Our Union </vt:lpstr>
      <vt:lpstr>We are United Through Faith</vt:lpstr>
      <vt:lpstr>PowerPoint Presentation</vt:lpstr>
      <vt:lpstr>PowerPoint Presentation</vt:lpstr>
      <vt:lpstr>We Are United As Son’s</vt:lpstr>
      <vt:lpstr>PowerPoint Presentation</vt:lpstr>
      <vt:lpstr>We Are United Into The Father’s Love</vt:lpstr>
      <vt:lpstr>PowerPoint Presentation</vt:lpstr>
      <vt:lpstr>PowerPoint Presentation</vt:lpstr>
      <vt:lpstr>Rejoice—in the family of God!</vt:lpstr>
      <vt:lpstr>Know the Love of the Father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dc:creator>
  <cp:lastModifiedBy>Ian</cp:lastModifiedBy>
  <cp:revision>23</cp:revision>
  <dcterms:created xsi:type="dcterms:W3CDTF">2021-11-23T22:25:37Z</dcterms:created>
  <dcterms:modified xsi:type="dcterms:W3CDTF">2021-12-05T01:42:12Z</dcterms:modified>
</cp:coreProperties>
</file>