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39" r:id="rId2"/>
    <p:sldId id="543" r:id="rId3"/>
    <p:sldId id="544" r:id="rId4"/>
    <p:sldId id="550" r:id="rId5"/>
    <p:sldId id="545" r:id="rId6"/>
    <p:sldId id="55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4108"/>
    <a:srgbClr val="99CCFF"/>
    <a:srgbClr val="A50021"/>
    <a:srgbClr val="993300"/>
    <a:srgbClr val="663300"/>
    <a:srgbClr val="153553"/>
    <a:srgbClr val="996633"/>
    <a:srgbClr val="FFCC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uke 5:12-16">
            <a:extLst>
              <a:ext uri="{FF2B5EF4-FFF2-40B4-BE49-F238E27FC236}">
                <a16:creationId xmlns:a16="http://schemas.microsoft.com/office/drawing/2014/main" id="{28784F33-755E-4194-A3EC-F2BF42300A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8" r="-2" b="-2"/>
          <a:stretch/>
        </p:blipFill>
        <p:spPr bwMode="auto">
          <a:xfrm>
            <a:off x="241299" y="321733"/>
            <a:ext cx="8661401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8D19F83-35EB-4604-A59A-D45D685F8033}"/>
              </a:ext>
            </a:extLst>
          </p:cNvPr>
          <p:cNvSpPr txBox="1"/>
          <p:nvPr/>
        </p:nvSpPr>
        <p:spPr>
          <a:xfrm>
            <a:off x="457199" y="4267200"/>
            <a:ext cx="8229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Georgia" panose="02040502050405020303" pitchFamily="18" charset="0"/>
              </a:rPr>
              <a:t>“</a:t>
            </a:r>
            <a:r>
              <a:rPr lang="en-US" sz="3200" b="1" dirty="0">
                <a:latin typeface="Georgia" panose="02040502050405020303" pitchFamily="18" charset="0"/>
              </a:rPr>
              <a:t>Loving Like God</a:t>
            </a:r>
            <a:r>
              <a:rPr lang="en-US" sz="3600" b="1" dirty="0">
                <a:latin typeface="Georgia" panose="02040502050405020303" pitchFamily="18" charset="0"/>
              </a:rPr>
              <a:t>”</a:t>
            </a:r>
          </a:p>
          <a:p>
            <a:pPr algn="ctr"/>
            <a:r>
              <a:rPr lang="en-US" sz="3200" b="1" dirty="0">
                <a:latin typeface="Georgia" panose="02040502050405020303" pitchFamily="18" charset="0"/>
              </a:rPr>
              <a:t>Luke 6:31-36</a:t>
            </a:r>
          </a:p>
        </p:txBody>
      </p:sp>
    </p:spTree>
    <p:extLst>
      <p:ext uri="{BB962C8B-B14F-4D97-AF65-F5344CB8AC3E}">
        <p14:creationId xmlns:p14="http://schemas.microsoft.com/office/powerpoint/2010/main" val="3123458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“Loving Like God”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6:31-36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642107" y="1447800"/>
            <a:ext cx="796290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Intro: 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Jesus is talking about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selfless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love, loving our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enemies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without any expectations.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0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world’s idea of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love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for its own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self-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preservation.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0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Their mantra would be; “Do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unto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others before they have a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chance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do unto you!”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0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should be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singular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distinguishing marks of a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Christian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their </a:t>
            </a:r>
            <a:r>
              <a:rPr lang="en-US" sz="2800" i="1" dirty="0" err="1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agapē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0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love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this manner in order to reveal who God is, and to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win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our enemies for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Christ.</a:t>
            </a:r>
          </a:p>
        </p:txBody>
      </p:sp>
    </p:spTree>
    <p:extLst>
      <p:ext uri="{BB962C8B-B14F-4D97-AF65-F5344CB8AC3E}">
        <p14:creationId xmlns:p14="http://schemas.microsoft.com/office/powerpoint/2010/main" val="243959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“Loving Like God”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6:31-36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647700" y="1828800"/>
            <a:ext cx="7962900" cy="431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	The Human Standard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		                        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Vss. 31-34</a:t>
            </a:r>
          </a:p>
          <a:p>
            <a:endParaRPr lang="en-US" sz="11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Golden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Rule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is stated in a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positive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way, having us take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initiative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by treating someone in a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manner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that we would like to be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treated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beforehand.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As we look at other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world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religions, we see their similar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Rule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reflects two facts:</a:t>
            </a:r>
          </a:p>
          <a:p>
            <a:endParaRPr lang="en-US" sz="12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Selfishness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acts to prevent its own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harm,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Selfishness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acts to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insure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its own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welfare.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236606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“Loving Like God”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6:31-36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647700" y="1828800"/>
            <a:ext cx="796290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	The Human Standard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		                        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Vss. 31-34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We are not to simply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refrain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from doing bad things, but ought to be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actively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doing good things.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Three examples of how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sinners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treat ea. other:</a:t>
            </a: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Sinners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love sinners.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vs. 32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,</a:t>
            </a: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Sinners do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good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friends,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vs. 33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,</a:t>
            </a: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3. 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Sinners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lend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with interest to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friends,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vs. 34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pPr marL="457200" indent="-457200">
              <a:buAutoNum type="arabicPeriod" startAt="3"/>
            </a:pPr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Credit equals </a:t>
            </a:r>
            <a:r>
              <a:rPr lang="en-US" sz="2400" i="1" dirty="0" err="1">
                <a:solidFill>
                  <a:srgbClr val="002060"/>
                </a:solidFill>
                <a:latin typeface="Georgia" panose="02040502050405020303" pitchFamily="18" charset="0"/>
              </a:rPr>
              <a:t>charis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/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grace. “What grace do you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show?”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361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“Loving Like God”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6:31-36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647700" y="1828800"/>
            <a:ext cx="79629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The Divine Standard</a:t>
            </a:r>
          </a:p>
          <a:p>
            <a:pPr algn="ctr"/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Vss. 35-36</a:t>
            </a:r>
          </a:p>
          <a:p>
            <a:pPr algn="ctr"/>
            <a:endParaRPr lang="en-US" sz="1100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A.  </a:t>
            </a:r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Love, Do </a:t>
            </a:r>
            <a:r>
              <a:rPr lang="en-US" sz="2400" b="1" i="1" dirty="0">
                <a:solidFill>
                  <a:srgbClr val="002060"/>
                </a:solidFill>
                <a:latin typeface="Georgia" panose="02040502050405020303" pitchFamily="18" charset="0"/>
              </a:rPr>
              <a:t>Good,</a:t>
            </a:r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 Lend to </a:t>
            </a:r>
            <a:r>
              <a:rPr lang="en-US" sz="2400" b="1" i="1" dirty="0">
                <a:solidFill>
                  <a:srgbClr val="002060"/>
                </a:solidFill>
                <a:latin typeface="Georgia" panose="02040502050405020303" pitchFamily="18" charset="0"/>
              </a:rPr>
              <a:t>Enemies,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Vs.35</a:t>
            </a:r>
          </a:p>
          <a:p>
            <a:endParaRPr lang="en-US" sz="1100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We do unto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others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even if they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don’t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do it unto us.</a:t>
            </a:r>
          </a:p>
          <a:p>
            <a:endParaRPr lang="en-US" sz="10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Seeking something in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return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for what we have done for others is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self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interest.</a:t>
            </a:r>
          </a:p>
          <a:p>
            <a:endParaRPr lang="en-US" sz="2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B.  </a:t>
            </a:r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You will be </a:t>
            </a:r>
            <a:r>
              <a:rPr lang="en-US" sz="2400" b="1" i="1" dirty="0">
                <a:solidFill>
                  <a:srgbClr val="002060"/>
                </a:solidFill>
                <a:latin typeface="Georgia" panose="02040502050405020303" pitchFamily="18" charset="0"/>
              </a:rPr>
              <a:t>Rewarded,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Vs. 35b</a:t>
            </a:r>
          </a:p>
          <a:p>
            <a:endParaRPr lang="en-US" sz="1000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Our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reward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will be in this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lifetime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in the form of a closer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communion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with God.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Obedience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glorifies God.</a:t>
            </a:r>
          </a:p>
        </p:txBody>
      </p:sp>
    </p:spTree>
    <p:extLst>
      <p:ext uri="{BB962C8B-B14F-4D97-AF65-F5344CB8AC3E}">
        <p14:creationId xmlns:p14="http://schemas.microsoft.com/office/powerpoint/2010/main" val="3080535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“Loving Like God”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6:31-36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647700" y="1828800"/>
            <a:ext cx="7962900" cy="4724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The Divine Standard</a:t>
            </a:r>
          </a:p>
          <a:p>
            <a:pPr algn="ctr"/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Vss. 35-36</a:t>
            </a:r>
          </a:p>
          <a:p>
            <a:pPr algn="ctr"/>
            <a:endParaRPr lang="en-US" sz="1100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C.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This is how God Acts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Vs. 36</a:t>
            </a:r>
          </a:p>
          <a:p>
            <a:endParaRPr lang="en-US" sz="1400" b="1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When we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believe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Jesus we are given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eternal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life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sonship,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1 Jn. 3:1</a:t>
            </a:r>
          </a:p>
          <a:p>
            <a:endParaRPr lang="en-US" sz="2800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If we bear 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nature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His name, we need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act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like Him. We need to be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compassionate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merciful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all.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02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18247</TotalTime>
  <Words>441</Words>
  <Application>Microsoft Office PowerPoint</Application>
  <PresentationFormat>On-screen Show (4:3)</PresentationFormat>
  <Paragraphs>60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131</cp:revision>
  <dcterms:created xsi:type="dcterms:W3CDTF">2020-11-06T17:15:08Z</dcterms:created>
  <dcterms:modified xsi:type="dcterms:W3CDTF">2021-01-17T02:35:49Z</dcterms:modified>
</cp:coreProperties>
</file>