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64" r:id="rId4"/>
    <p:sldId id="261" r:id="rId5"/>
    <p:sldId id="258" r:id="rId6"/>
    <p:sldId id="262" r:id="rId7"/>
    <p:sldId id="259" r:id="rId8"/>
    <p:sldId id="263" r:id="rId9"/>
    <p:sldId id="274" r:id="rId10"/>
    <p:sldId id="265" r:id="rId11"/>
    <p:sldId id="267" r:id="rId12"/>
    <p:sldId id="269" r:id="rId13"/>
    <p:sldId id="271" r:id="rId14"/>
    <p:sldId id="272" r:id="rId15"/>
    <p:sldId id="266" r:id="rId16"/>
    <p:sldId id="273" r:id="rId17"/>
    <p:sldId id="268" r:id="rId18"/>
    <p:sldId id="270" r:id="rId19"/>
    <p:sldId id="26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9A12A-4434-2B48-8F58-78A84EC09004}" v="5" dt="2024-12-07T13:45:01.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1" autoAdjust="0"/>
    <p:restoredTop sz="62801" autoAdjust="0"/>
  </p:normalViewPr>
  <p:slideViewPr>
    <p:cSldViewPr snapToGrid="0">
      <p:cViewPr varScale="1">
        <p:scale>
          <a:sx n="51" d="100"/>
          <a:sy n="51" d="100"/>
        </p:scale>
        <p:origin x="200" y="5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Ross" userId="b8c820857ccdcb8b" providerId="LiveId" clId="{2459A12A-4434-2B48-8F58-78A84EC09004}"/>
    <pc:docChg chg="custSel modSld sldOrd">
      <pc:chgData name="Ian Ross" userId="b8c820857ccdcb8b" providerId="LiveId" clId="{2459A12A-4434-2B48-8F58-78A84EC09004}" dt="2024-12-07T16:46:39.672" v="5124" actId="20577"/>
      <pc:docMkLst>
        <pc:docMk/>
      </pc:docMkLst>
      <pc:sldChg chg="modNotesTx">
        <pc:chgData name="Ian Ross" userId="b8c820857ccdcb8b" providerId="LiveId" clId="{2459A12A-4434-2B48-8F58-78A84EC09004}" dt="2024-12-07T16:44:40.456" v="5062" actId="20577"/>
        <pc:sldMkLst>
          <pc:docMk/>
          <pc:sldMk cId="191253690" sldId="256"/>
        </pc:sldMkLst>
      </pc:sldChg>
      <pc:sldChg chg="modNotesTx">
        <pc:chgData name="Ian Ross" userId="b8c820857ccdcb8b" providerId="LiveId" clId="{2459A12A-4434-2B48-8F58-78A84EC09004}" dt="2024-12-07T16:46:39.672" v="5124" actId="20577"/>
        <pc:sldMkLst>
          <pc:docMk/>
          <pc:sldMk cId="2915900343" sldId="257"/>
        </pc:sldMkLst>
      </pc:sldChg>
      <pc:sldChg chg="modNotesTx">
        <pc:chgData name="Ian Ross" userId="b8c820857ccdcb8b" providerId="LiveId" clId="{2459A12A-4434-2B48-8F58-78A84EC09004}" dt="2024-12-07T13:14:39.031" v="1132" actId="20577"/>
        <pc:sldMkLst>
          <pc:docMk/>
          <pc:sldMk cId="300997138" sldId="258"/>
        </pc:sldMkLst>
      </pc:sldChg>
      <pc:sldChg chg="modNotesTx">
        <pc:chgData name="Ian Ross" userId="b8c820857ccdcb8b" providerId="LiveId" clId="{2459A12A-4434-2B48-8F58-78A84EC09004}" dt="2024-12-07T13:55:17.288" v="2877" actId="20577"/>
        <pc:sldMkLst>
          <pc:docMk/>
          <pc:sldMk cId="2043073587" sldId="260"/>
        </pc:sldMkLst>
      </pc:sldChg>
      <pc:sldChg chg="modNotesTx">
        <pc:chgData name="Ian Ross" userId="b8c820857ccdcb8b" providerId="LiveId" clId="{2459A12A-4434-2B48-8F58-78A84EC09004}" dt="2024-12-07T13:10:49.742" v="1072" actId="20577"/>
        <pc:sldMkLst>
          <pc:docMk/>
          <pc:sldMk cId="3354604602" sldId="261"/>
        </pc:sldMkLst>
      </pc:sldChg>
      <pc:sldChg chg="modNotesTx">
        <pc:chgData name="Ian Ross" userId="b8c820857ccdcb8b" providerId="LiveId" clId="{2459A12A-4434-2B48-8F58-78A84EC09004}" dt="2024-12-07T13:21:18.969" v="1374" actId="20577"/>
        <pc:sldMkLst>
          <pc:docMk/>
          <pc:sldMk cId="1283231107" sldId="262"/>
        </pc:sldMkLst>
      </pc:sldChg>
      <pc:sldChg chg="modNotesTx">
        <pc:chgData name="Ian Ross" userId="b8c820857ccdcb8b" providerId="LiveId" clId="{2459A12A-4434-2B48-8F58-78A84EC09004}" dt="2024-12-07T16:42:52.771" v="5012" actId="20577"/>
        <pc:sldMkLst>
          <pc:docMk/>
          <pc:sldMk cId="4089005419" sldId="263"/>
        </pc:sldMkLst>
      </pc:sldChg>
      <pc:sldChg chg="modNotesTx">
        <pc:chgData name="Ian Ross" userId="b8c820857ccdcb8b" providerId="LiveId" clId="{2459A12A-4434-2B48-8F58-78A84EC09004}" dt="2024-12-07T13:07:28.576" v="877" actId="20577"/>
        <pc:sldMkLst>
          <pc:docMk/>
          <pc:sldMk cId="1594860302" sldId="264"/>
        </pc:sldMkLst>
      </pc:sldChg>
      <pc:sldChg chg="modNotesTx">
        <pc:chgData name="Ian Ross" userId="b8c820857ccdcb8b" providerId="LiveId" clId="{2459A12A-4434-2B48-8F58-78A84EC09004}" dt="2024-12-07T14:10:25.618" v="3990" actId="20577"/>
        <pc:sldMkLst>
          <pc:docMk/>
          <pc:sldMk cId="2592128995" sldId="265"/>
        </pc:sldMkLst>
      </pc:sldChg>
      <pc:sldChg chg="modNotesTx">
        <pc:chgData name="Ian Ross" userId="b8c820857ccdcb8b" providerId="LiveId" clId="{2459A12A-4434-2B48-8F58-78A84EC09004}" dt="2024-12-07T14:13:19.860" v="4373" actId="20577"/>
        <pc:sldMkLst>
          <pc:docMk/>
          <pc:sldMk cId="489933961" sldId="267"/>
        </pc:sldMkLst>
      </pc:sldChg>
      <pc:sldChg chg="modSp mod modNotesTx">
        <pc:chgData name="Ian Ross" userId="b8c820857ccdcb8b" providerId="LiveId" clId="{2459A12A-4434-2B48-8F58-78A84EC09004}" dt="2024-12-07T13:48:56.322" v="2564" actId="20577"/>
        <pc:sldMkLst>
          <pc:docMk/>
          <pc:sldMk cId="2761552914" sldId="268"/>
        </pc:sldMkLst>
        <pc:spChg chg="mod">
          <ac:chgData name="Ian Ross" userId="b8c820857ccdcb8b" providerId="LiveId" clId="{2459A12A-4434-2B48-8F58-78A84EC09004}" dt="2024-12-07T13:45:22.095" v="2210" actId="20577"/>
          <ac:spMkLst>
            <pc:docMk/>
            <pc:sldMk cId="2761552914" sldId="268"/>
            <ac:spMk id="6" creationId="{ED4FBE82-BD23-9635-C779-450A349E38E7}"/>
          </ac:spMkLst>
        </pc:spChg>
      </pc:sldChg>
      <pc:sldChg chg="modNotesTx">
        <pc:chgData name="Ian Ross" userId="b8c820857ccdcb8b" providerId="LiveId" clId="{2459A12A-4434-2B48-8F58-78A84EC09004}" dt="2024-12-07T14:13:52.921" v="4426" actId="20577"/>
        <pc:sldMkLst>
          <pc:docMk/>
          <pc:sldMk cId="894654563" sldId="269"/>
        </pc:sldMkLst>
      </pc:sldChg>
      <pc:sldChg chg="modSp mod ord modNotesTx">
        <pc:chgData name="Ian Ross" userId="b8c820857ccdcb8b" providerId="LiveId" clId="{2459A12A-4434-2B48-8F58-78A84EC09004}" dt="2024-12-07T13:53:14.096" v="2772" actId="20577"/>
        <pc:sldMkLst>
          <pc:docMk/>
          <pc:sldMk cId="1618331551" sldId="270"/>
        </pc:sldMkLst>
        <pc:spChg chg="mod">
          <ac:chgData name="Ian Ross" userId="b8c820857ccdcb8b" providerId="LiveId" clId="{2459A12A-4434-2B48-8F58-78A84EC09004}" dt="2024-12-07T13:31:30.347" v="1383" actId="20577"/>
          <ac:spMkLst>
            <pc:docMk/>
            <pc:sldMk cId="1618331551" sldId="270"/>
            <ac:spMk id="2" creationId="{673B598B-1F50-27AB-9FCB-6F0ACC402616}"/>
          </ac:spMkLst>
        </pc:spChg>
      </pc:sldChg>
      <pc:sldChg chg="ord modNotesTx">
        <pc:chgData name="Ian Ross" userId="b8c820857ccdcb8b" providerId="LiveId" clId="{2459A12A-4434-2B48-8F58-78A84EC09004}" dt="2024-12-07T14:14:35.985" v="4489" actId="20577"/>
        <pc:sldMkLst>
          <pc:docMk/>
          <pc:sldMk cId="8836592" sldId="271"/>
        </pc:sldMkLst>
      </pc:sldChg>
      <pc:sldChg chg="ord modNotesTx">
        <pc:chgData name="Ian Ross" userId="b8c820857ccdcb8b" providerId="LiveId" clId="{2459A12A-4434-2B48-8F58-78A84EC09004}" dt="2024-12-07T14:02:57.607" v="3513" actId="20577"/>
        <pc:sldMkLst>
          <pc:docMk/>
          <pc:sldMk cId="4074100116" sldId="272"/>
        </pc:sldMkLst>
      </pc:sldChg>
      <pc:sldChg chg="modNotesTx">
        <pc:chgData name="Ian Ross" userId="b8c820857ccdcb8b" providerId="LiveId" clId="{2459A12A-4434-2B48-8F58-78A84EC09004}" dt="2024-12-07T13:46:39.145" v="2401" actId="20577"/>
        <pc:sldMkLst>
          <pc:docMk/>
          <pc:sldMk cId="2578847136" sldId="273"/>
        </pc:sldMkLst>
      </pc:sldChg>
      <pc:sldChg chg="modNotesTx">
        <pc:chgData name="Ian Ross" userId="b8c820857ccdcb8b" providerId="LiveId" clId="{2459A12A-4434-2B48-8F58-78A84EC09004}" dt="2024-12-07T16:41:13.029" v="4865" actId="20577"/>
        <pc:sldMkLst>
          <pc:docMk/>
          <pc:sldMk cId="3887045013"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18C7C-E1BA-4CFC-B608-AC6610197795}"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BFF-A589-4012-883B-8F2AB7379AAB}" type="slidenum">
              <a:rPr lang="en-US" smtClean="0"/>
              <a:t>‹#›</a:t>
            </a:fld>
            <a:endParaRPr lang="en-US"/>
          </a:p>
        </p:txBody>
      </p:sp>
    </p:spTree>
    <p:extLst>
      <p:ext uri="{BB962C8B-B14F-4D97-AF65-F5344CB8AC3E}">
        <p14:creationId xmlns:p14="http://schemas.microsoft.com/office/powerpoint/2010/main" val="78630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CHRISTMAS MESSAGE THAN WHAT I NORMALLY DO - FIRST TIME IVE EVER FOCUSED ON JOSEPH FOR A CHRISTMAS </a:t>
            </a:r>
          </a:p>
          <a:p>
            <a:endParaRPr lang="en-US" dirty="0"/>
          </a:p>
          <a:p>
            <a:r>
              <a:rPr lang="en-US" dirty="0"/>
              <a:t>TITLE</a:t>
            </a:r>
          </a:p>
          <a:p>
            <a:endParaRPr lang="en-US" dirty="0"/>
          </a:p>
          <a:p>
            <a:r>
              <a:rPr lang="en-US" dirty="0"/>
              <a:t>NEED MORE RIGHTEOUS MEN IN AMERICA TODAY</a:t>
            </a:r>
          </a:p>
          <a:p>
            <a:endParaRPr lang="en-US" dirty="0"/>
          </a:p>
          <a:p>
            <a:r>
              <a:rPr lang="en-US" dirty="0"/>
              <a:t>GODS CHURCH, GODS FAMILY, OUR COUNTRY</a:t>
            </a:r>
          </a:p>
          <a:p>
            <a:endParaRPr lang="en-US" dirty="0"/>
          </a:p>
          <a:p>
            <a:pPr fontAlgn="ctr">
              <a:spcAft>
                <a:spcPts val="1500"/>
              </a:spcAft>
            </a:pPr>
            <a:r>
              <a:rPr lang="en-US" dirty="0">
                <a:effectLst/>
              </a:rPr>
              <a:t>ACCORDING TO RECENT DATA, APPROXIMATELY 18.5 MILLION CHILDREN IN THE UNITED STATES LIVE WITHOUT A FATHER IN THE HOME, REPRESENTING ROUGHLY 1 IN 4 CHILDREN, MAKING THE U.S. A GLOBAL LEADER IN FATHERLESSNESS; THIS STATISTIC HIGHLIGHTS A SIGNIFICANT ABSENCE OF MEN IN AMERICAN FAMILIES, PARTICULARLY IN THE ROLE OF PRIMARY CAREGIVERS. – MANY GREAT FATHERS – DIVORCE – MANY CHILDREN WHO HAVE NO FATHER ROLE – MANY ABSENTEE FATHERS</a:t>
            </a:r>
          </a:p>
          <a:p>
            <a:pPr fontAlgn="ctr">
              <a:spcAft>
                <a:spcPts val="1500"/>
              </a:spcAft>
            </a:pPr>
            <a:endParaRPr lang="en-US" dirty="0">
              <a:effectLst/>
            </a:endParaRPr>
          </a:p>
          <a:p>
            <a:pPr fontAlgn="ctr">
              <a:spcAft>
                <a:spcPts val="1500"/>
              </a:spcAft>
            </a:pPr>
            <a:r>
              <a:rPr lang="en-US" dirty="0">
                <a:effectLst/>
              </a:rPr>
              <a:t>ABORTION IN AMERICA – BIBLICAL MEN ARE ABSENT</a:t>
            </a:r>
          </a:p>
          <a:p>
            <a:pPr algn="l">
              <a:lnSpc>
                <a:spcPts val="1650"/>
              </a:lnSpc>
              <a:spcBef>
                <a:spcPts val="750"/>
              </a:spcBef>
              <a:spcAft>
                <a:spcPts val="600"/>
              </a:spcAft>
              <a:buFont typeface="Arial" panose="020B0604020202020204" pitchFamily="34" charset="0"/>
              <a:buChar char="•"/>
            </a:pPr>
            <a:endParaRPr lang="en-US" b="0" i="0" u="none" strike="noStrike" dirty="0">
              <a:solidFill>
                <a:srgbClr val="001D35"/>
              </a:solidFill>
              <a:effectLst/>
              <a:latin typeface="Google Sans"/>
            </a:endParaRPr>
          </a:p>
          <a:p>
            <a:pPr algn="l">
              <a:lnSpc>
                <a:spcPts val="1650"/>
              </a:lnSpc>
              <a:spcBef>
                <a:spcPts val="750"/>
              </a:spcBef>
              <a:spcAft>
                <a:spcPts val="600"/>
              </a:spcAft>
              <a:buFont typeface="Arial" panose="020B0604020202020204" pitchFamily="34" charset="0"/>
              <a:buChar char="•"/>
            </a:pPr>
            <a:r>
              <a:rPr lang="en-US" b="1" i="0" u="none" strike="noStrike" dirty="0">
                <a:solidFill>
                  <a:srgbClr val="001D35"/>
                </a:solidFill>
                <a:effectLst/>
                <a:latin typeface="Google Sans"/>
              </a:rPr>
              <a:t>MEN IN CHURCH</a:t>
            </a:r>
            <a:endParaRPr lang="en-US" b="0" i="0" u="none" strike="noStrike" dirty="0">
              <a:solidFill>
                <a:srgbClr val="001D35"/>
              </a:solidFill>
              <a:effectLst/>
              <a:latin typeface="Google Sans"/>
            </a:endParaRPr>
          </a:p>
          <a:p>
            <a:pPr algn="l" fontAlgn="ctr">
              <a:lnSpc>
                <a:spcPts val="1650"/>
              </a:lnSpc>
              <a:spcBef>
                <a:spcPts val="750"/>
              </a:spcBef>
              <a:spcAft>
                <a:spcPts val="600"/>
              </a:spcAft>
              <a:buFont typeface="Arial" panose="020B0604020202020204" pitchFamily="34" charset="0"/>
              <a:buChar char="•"/>
            </a:pPr>
            <a:r>
              <a:rPr lang="en-US" b="0" i="0" u="none" strike="noStrike" dirty="0">
                <a:solidFill>
                  <a:srgbClr val="001D35"/>
                </a:solidFill>
                <a:effectLst/>
                <a:latin typeface="Google Sans"/>
              </a:rPr>
              <a:t>THE TYPICAL U.S. CONGREGATION IS 61% FEMALE AND 39% MALE. ON ANY GIVEN SUNDAY, THERE ARE 13 MILLION MORE ADULT WOMEN THAN MEN IN AMERICAN CHURCHES. </a:t>
            </a:r>
          </a:p>
          <a:p>
            <a:br>
              <a:rPr lang="en-US" dirty="0"/>
            </a:br>
            <a:r>
              <a:rPr lang="en-US" dirty="0"/>
              <a:t>WOMEN – PRAY FOR MEN</a:t>
            </a:r>
          </a:p>
          <a:p>
            <a:r>
              <a:rPr lang="en-US" dirty="0"/>
              <a:t>THESE CHARACTERISTICS – APPLIED TO MEN, BUT TO ALL CHRISTIANS</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a:t>
            </a:fld>
            <a:endParaRPr lang="en-US"/>
          </a:p>
        </p:txBody>
      </p:sp>
    </p:spTree>
    <p:extLst>
      <p:ext uri="{BB962C8B-B14F-4D97-AF65-F5344CB8AC3E}">
        <p14:creationId xmlns:p14="http://schemas.microsoft.com/office/powerpoint/2010/main" val="3857981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IMMANUEL</a:t>
            </a:r>
          </a:p>
          <a:p>
            <a:endParaRPr lang="en-US" dirty="0"/>
          </a:p>
          <a:p>
            <a:r>
              <a:rPr lang="en-US" dirty="0"/>
              <a:t>JESUS – SAVE</a:t>
            </a:r>
          </a:p>
          <a:p>
            <a:endParaRPr lang="en-US" dirty="0"/>
          </a:p>
          <a:p>
            <a:r>
              <a:rPr lang="en-US" dirty="0"/>
              <a:t>HIS PEOPLE – NOT JUST ISRAEL</a:t>
            </a:r>
          </a:p>
          <a:p>
            <a:r>
              <a:rPr lang="en-US" dirty="0"/>
              <a:t>JOHN – ALL THAT ARE GIVEN HIM BY THE FATHER</a:t>
            </a:r>
          </a:p>
          <a:p>
            <a:endParaRPr lang="en-US" dirty="0"/>
          </a:p>
          <a:p>
            <a:r>
              <a:rPr lang="en-US" dirty="0"/>
              <a:t>DELIVERS THEM FROM SIN</a:t>
            </a:r>
          </a:p>
          <a:p>
            <a:endParaRPr lang="en-US" dirty="0"/>
          </a:p>
          <a:p>
            <a:r>
              <a:rPr lang="en-US" dirty="0"/>
              <a:t>VIRGIN BIRTH – GOD IS FULLY MAN AND FULLY GOD</a:t>
            </a:r>
          </a:p>
          <a:p>
            <a:r>
              <a:rPr lang="en-US" dirty="0"/>
              <a:t>CONCEIVED OF THE HOLY SPIRIT – GOD WITH US</a:t>
            </a:r>
          </a:p>
          <a:p>
            <a:endParaRPr lang="en-US" dirty="0"/>
          </a:p>
          <a:p>
            <a:r>
              <a:rPr lang="en-US" dirty="0"/>
              <a:t>ONLY THE DIVINE SON OF GOD – SAVE US FROM OUR SINS</a:t>
            </a:r>
          </a:p>
          <a:p>
            <a:r>
              <a:rPr lang="en-US" dirty="0"/>
              <a:t>MAKE PERFECT SUBSTITUTIONARY ATONEMENT ON OUR BEHALF</a:t>
            </a:r>
          </a:p>
        </p:txBody>
      </p:sp>
      <p:sp>
        <p:nvSpPr>
          <p:cNvPr id="4" name="Slide Number Placeholder 3"/>
          <p:cNvSpPr>
            <a:spLocks noGrp="1"/>
          </p:cNvSpPr>
          <p:nvPr>
            <p:ph type="sldNum" sz="quarter" idx="5"/>
          </p:nvPr>
        </p:nvSpPr>
        <p:spPr/>
        <p:txBody>
          <a:bodyPr/>
          <a:lstStyle/>
          <a:p>
            <a:fld id="{A555EBFF-A589-4012-883B-8F2AB7379AAB}" type="slidenum">
              <a:rPr lang="en-US" smtClean="0"/>
              <a:t>11</a:t>
            </a:fld>
            <a:endParaRPr lang="en-US"/>
          </a:p>
        </p:txBody>
      </p:sp>
    </p:spTree>
    <p:extLst>
      <p:ext uri="{BB962C8B-B14F-4D97-AF65-F5344CB8AC3E}">
        <p14:creationId xmlns:p14="http://schemas.microsoft.com/office/powerpoint/2010/main" val="3803523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BRYAN CHAPEL – CHRIST CENTERED PREACHING</a:t>
            </a:r>
          </a:p>
          <a:p>
            <a:r>
              <a:rPr lang="en-US" dirty="0"/>
              <a:t>SERMON JUST AS EASLY BE RECEIVED BY A CULT – DEITY OF CHRIST, WORKS RIGHTEOUSNSS</a:t>
            </a:r>
          </a:p>
          <a:p>
            <a:endParaRPr lang="en-US" dirty="0"/>
          </a:p>
          <a:p>
            <a:r>
              <a:rPr lang="en-US" dirty="0"/>
              <a:t>RIGHTEOUSNESS IS FOUND IN CHRIST’S RIGHTEOUSNESS – CHRISTS LIFE AND ATONEMENT</a:t>
            </a:r>
          </a:p>
          <a:p>
            <a:r>
              <a:rPr lang="en-US" dirty="0"/>
              <a:t>JESUS SAVES US FROM OUR SIN</a:t>
            </a:r>
          </a:p>
          <a:p>
            <a:endParaRPr lang="en-US" dirty="0"/>
          </a:p>
          <a:p>
            <a:r>
              <a:rPr lang="en-US" dirty="0"/>
              <a:t>BY THE HOLY SPIRIT</a:t>
            </a:r>
          </a:p>
          <a:p>
            <a:r>
              <a:rPr lang="en-US" dirty="0"/>
              <a:t>GROWING IN PRACTICAL RIGHTEOUSNESS</a:t>
            </a:r>
          </a:p>
        </p:txBody>
      </p:sp>
      <p:sp>
        <p:nvSpPr>
          <p:cNvPr id="4" name="Slide Number Placeholder 3"/>
          <p:cNvSpPr>
            <a:spLocks noGrp="1"/>
          </p:cNvSpPr>
          <p:nvPr>
            <p:ph type="sldNum" sz="quarter" idx="5"/>
          </p:nvPr>
        </p:nvSpPr>
        <p:spPr/>
        <p:txBody>
          <a:bodyPr/>
          <a:lstStyle/>
          <a:p>
            <a:fld id="{A555EBFF-A589-4012-883B-8F2AB7379AAB}" type="slidenum">
              <a:rPr lang="en-US" smtClean="0"/>
              <a:t>12</a:t>
            </a:fld>
            <a:endParaRPr lang="en-US"/>
          </a:p>
        </p:txBody>
      </p:sp>
    </p:spTree>
    <p:extLst>
      <p:ext uri="{BB962C8B-B14F-4D97-AF65-F5344CB8AC3E}">
        <p14:creationId xmlns:p14="http://schemas.microsoft.com/office/powerpoint/2010/main" val="381490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WAS THE CENTER OF THE UNIVERSE</a:t>
            </a:r>
          </a:p>
          <a:p>
            <a:endParaRPr lang="en-US" dirty="0"/>
          </a:p>
          <a:p>
            <a:r>
              <a:rPr lang="en-US" dirty="0"/>
              <a:t>SUN AND ALL THE PLANETS – ROTATED AROUND </a:t>
            </a:r>
          </a:p>
          <a:p>
            <a:endParaRPr lang="en-US" dirty="0"/>
          </a:p>
          <a:p>
            <a:r>
              <a:rPr lang="en-US" dirty="0"/>
              <a:t>GEOCENTRIC – NOT IN THE BIBLE – ORIGIN IN MAN – WE ARE THE CENTER OF THE UNIVERSE</a:t>
            </a:r>
          </a:p>
          <a:p>
            <a:endParaRPr lang="en-US" dirty="0"/>
          </a:p>
          <a:p>
            <a:r>
              <a:rPr lang="en-US" dirty="0"/>
              <a:t>SELF-CENTRIC – THE WORLD REVOVLES AROUND ME</a:t>
            </a:r>
          </a:p>
          <a:p>
            <a:endParaRPr lang="en-US" dirty="0"/>
          </a:p>
          <a:p>
            <a:r>
              <a:rPr lang="en-US" dirty="0"/>
              <a:t>REPENT AND BELIEVE – JESUS COMPLETELY CHANGES MY PERSPECTIVE</a:t>
            </a:r>
          </a:p>
        </p:txBody>
      </p:sp>
      <p:sp>
        <p:nvSpPr>
          <p:cNvPr id="4" name="Slide Number Placeholder 3"/>
          <p:cNvSpPr>
            <a:spLocks noGrp="1"/>
          </p:cNvSpPr>
          <p:nvPr>
            <p:ph type="sldNum" sz="quarter" idx="5"/>
          </p:nvPr>
        </p:nvSpPr>
        <p:spPr/>
        <p:txBody>
          <a:bodyPr/>
          <a:lstStyle/>
          <a:p>
            <a:fld id="{A555EBFF-A589-4012-883B-8F2AB7379AAB}" type="slidenum">
              <a:rPr lang="en-US" smtClean="0"/>
              <a:t>13</a:t>
            </a:fld>
            <a:endParaRPr lang="en-US"/>
          </a:p>
        </p:txBody>
      </p:sp>
    </p:spTree>
    <p:extLst>
      <p:ext uri="{BB962C8B-B14F-4D97-AF65-F5344CB8AC3E}">
        <p14:creationId xmlns:p14="http://schemas.microsoft.com/office/powerpoint/2010/main" val="263738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GOD</a:t>
            </a:r>
          </a:p>
          <a:p>
            <a:r>
              <a:rPr lang="en-US" dirty="0"/>
              <a:t>THE CHRIST</a:t>
            </a:r>
          </a:p>
          <a:p>
            <a:r>
              <a:rPr lang="en-US" dirty="0"/>
              <a:t>THE ONE WHO SAVES US FROM OUR SINS</a:t>
            </a:r>
          </a:p>
          <a:p>
            <a:endParaRPr lang="en-US" dirty="0"/>
          </a:p>
          <a:p>
            <a:r>
              <a:rPr lang="en-US" dirty="0"/>
              <a:t>DOCTRINE TOTALLY CHANGES OUR PERSPECTIVE</a:t>
            </a:r>
          </a:p>
          <a:p>
            <a:r>
              <a:rPr lang="en-US" dirty="0"/>
              <a:t>FROM BEING SELF-CENTERED TO BEING CHRIST-CENTERED</a:t>
            </a:r>
          </a:p>
        </p:txBody>
      </p:sp>
      <p:sp>
        <p:nvSpPr>
          <p:cNvPr id="4" name="Slide Number Placeholder 3"/>
          <p:cNvSpPr>
            <a:spLocks noGrp="1"/>
          </p:cNvSpPr>
          <p:nvPr>
            <p:ph type="sldNum" sz="quarter" idx="5"/>
          </p:nvPr>
        </p:nvSpPr>
        <p:spPr/>
        <p:txBody>
          <a:bodyPr/>
          <a:lstStyle/>
          <a:p>
            <a:fld id="{A555EBFF-A589-4012-883B-8F2AB7379AAB}" type="slidenum">
              <a:rPr lang="en-US" smtClean="0"/>
              <a:t>14</a:t>
            </a:fld>
            <a:endParaRPr lang="en-US"/>
          </a:p>
        </p:txBody>
      </p:sp>
    </p:spTree>
    <p:extLst>
      <p:ext uri="{BB962C8B-B14F-4D97-AF65-F5344CB8AC3E}">
        <p14:creationId xmlns:p14="http://schemas.microsoft.com/office/powerpoint/2010/main" val="315316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TOOK MARY TO BE HIS WIFE</a:t>
            </a:r>
          </a:p>
          <a:p>
            <a:endParaRPr lang="en-US" dirty="0"/>
          </a:p>
          <a:p>
            <a:r>
              <a:rPr lang="en-US" dirty="0"/>
              <a:t>MADE SURE HE STAYED A VIRGIN – UNTIL AFTER JESUS WAS BORN</a:t>
            </a:r>
          </a:p>
          <a:p>
            <a:r>
              <a:rPr lang="en-US" dirty="0"/>
              <a:t>NON-BIBLICAL STANCE – PERPETUAL VIRGINITY OF MARY – KNOW HE HAD BROTHERS AND SISTERS</a:t>
            </a:r>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16</a:t>
            </a:fld>
            <a:endParaRPr lang="en-US"/>
          </a:p>
        </p:txBody>
      </p:sp>
    </p:spTree>
    <p:extLst>
      <p:ext uri="{BB962C8B-B14F-4D97-AF65-F5344CB8AC3E}">
        <p14:creationId xmlns:p14="http://schemas.microsoft.com/office/powerpoint/2010/main" val="3746255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JESUS HAS TO BECOME A REFUGEE IN EGYPT, SO DOES JOSEPH.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JESUS HAS TO BE BROUGHT UP IN NAZARETH, TO NAZARETH JOSEPH MUST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LONGER IS JOSEPH HIS OWN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HIS LIFE REVOLVES AROUND JESUS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JESUS COMES INTO OUR LIFE – HE TRANSFORMS AND REARRANGES EVERYTHING</a:t>
            </a:r>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17</a:t>
            </a:fld>
            <a:endParaRPr lang="en-US"/>
          </a:p>
        </p:txBody>
      </p:sp>
    </p:spTree>
    <p:extLst>
      <p:ext uri="{BB962C8B-B14F-4D97-AF65-F5344CB8AC3E}">
        <p14:creationId xmlns:p14="http://schemas.microsoft.com/office/powerpoint/2010/main" val="31179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 DIDST LEAVE THY THRONE</a:t>
            </a:r>
          </a:p>
          <a:p>
            <a:endParaRPr lang="en-US" dirty="0"/>
          </a:p>
          <a:p>
            <a:r>
              <a:rPr lang="en-US" b="0" i="0" dirty="0">
                <a:solidFill>
                  <a:srgbClr val="121212"/>
                </a:solidFill>
                <a:effectLst/>
                <a:latin typeface="Open Sans" panose="020F0502020204030204" pitchFamily="34" charset="0"/>
              </a:rPr>
              <a:t>EMILY ELLIOTT WAS THE DAUGHTER OF EDWARD ELLIOT. </a:t>
            </a:r>
          </a:p>
          <a:p>
            <a:r>
              <a:rPr lang="en-US" b="0" i="0" dirty="0">
                <a:solidFill>
                  <a:srgbClr val="121212"/>
                </a:solidFill>
                <a:effectLst/>
                <a:latin typeface="Open Sans" panose="020F0502020204030204" pitchFamily="34" charset="0"/>
              </a:rPr>
              <a:t>HE SERVED AS RECTOR OF ST. MARK’S IN BRIGHTON, ENGLAND AND LATER BECAME A BISHOP</a:t>
            </a:r>
          </a:p>
          <a:p>
            <a:r>
              <a:rPr lang="en-US" b="0" i="0" dirty="0">
                <a:solidFill>
                  <a:srgbClr val="121212"/>
                </a:solidFill>
                <a:effectLst/>
                <a:latin typeface="Open Sans" panose="020F0502020204030204" pitchFamily="34" charset="0"/>
              </a:rPr>
              <a:t>140 HYMNS</a:t>
            </a:r>
          </a:p>
          <a:p>
            <a:endParaRPr lang="en-US" b="0" i="0" dirty="0">
              <a:solidFill>
                <a:srgbClr val="121212"/>
              </a:solidFill>
              <a:effectLst/>
              <a:latin typeface="Open Sans" panose="020F0502020204030204" pitchFamily="34" charset="0"/>
            </a:endParaRPr>
          </a:p>
          <a:p>
            <a:r>
              <a:rPr lang="en-US" b="0" i="0" dirty="0">
                <a:solidFill>
                  <a:srgbClr val="121212"/>
                </a:solidFill>
                <a:effectLst/>
                <a:latin typeface="Open Sans" panose="020F0502020204030204" pitchFamily="34" charset="0"/>
              </a:rPr>
              <a:t>SUNDAY SCHOOL REACH CHILDREN FOR CHRIST</a:t>
            </a:r>
            <a:endParaRPr lang="en-US" dirty="0"/>
          </a:p>
          <a:p>
            <a:endParaRPr lang="en-US" dirty="0"/>
          </a:p>
          <a:p>
            <a:r>
              <a:rPr lang="en-US" b="0" i="0" dirty="0">
                <a:solidFill>
                  <a:srgbClr val="1F1F1F"/>
                </a:solidFill>
                <a:effectLst/>
                <a:latin typeface="Google Sans"/>
              </a:rPr>
              <a:t>“THOU DIDST LEAVE THY THRONE,” </a:t>
            </a:r>
          </a:p>
          <a:p>
            <a:r>
              <a:rPr lang="en-US" b="0" i="0" dirty="0">
                <a:solidFill>
                  <a:srgbClr val="040C28"/>
                </a:solidFill>
                <a:effectLst/>
                <a:latin typeface="Google Sans"/>
              </a:rPr>
              <a:t>ELLIOTT WROTE IT FOR CHILDREN IN HER FATHER'S PARISH TO PERFORM.</a:t>
            </a:r>
            <a:r>
              <a:rPr lang="en-US" b="0" i="0" dirty="0">
                <a:solidFill>
                  <a:srgbClr val="1F1F1F"/>
                </a:solidFill>
                <a:effectLst/>
                <a:latin typeface="Google Sans"/>
              </a:rPr>
              <a:t> </a:t>
            </a:r>
          </a:p>
          <a:p>
            <a:r>
              <a:rPr lang="en-US" b="0" i="0" dirty="0">
                <a:solidFill>
                  <a:srgbClr val="040C28"/>
                </a:solidFill>
                <a:effectLst/>
                <a:latin typeface="Google Sans"/>
              </a:rPr>
              <a:t>THEY WERE AMONG THE CASUALTIES OF THE INDUSTRIAL REVOLUTION, AND SHE WANTED THEM TO KNOW THAT JESUS LOVED THEM</a:t>
            </a:r>
            <a:r>
              <a:rPr lang="en-US" b="0" i="0" dirty="0">
                <a:solidFill>
                  <a:srgbClr val="1F1F1F"/>
                </a:solidFill>
                <a:effectLst/>
                <a:latin typeface="Google Sans"/>
              </a:rPr>
              <a:t>.</a:t>
            </a:r>
          </a:p>
          <a:p>
            <a:r>
              <a:rPr lang="en-US" b="0" i="0" dirty="0">
                <a:solidFill>
                  <a:srgbClr val="1F1F1F"/>
                </a:solidFill>
                <a:effectLst/>
                <a:latin typeface="Google Sans"/>
              </a:rPr>
              <a:t>BORN OF MEAN ESTATE</a:t>
            </a:r>
          </a:p>
          <a:p>
            <a:endParaRPr lang="en-US" b="0" i="0" dirty="0">
              <a:solidFill>
                <a:srgbClr val="1F1F1F"/>
              </a:solidFill>
              <a:effectLst/>
              <a:latin typeface="Google Sans"/>
            </a:endParaRPr>
          </a:p>
          <a:p>
            <a:r>
              <a:rPr lang="en-US" b="0" i="0" dirty="0">
                <a:solidFill>
                  <a:srgbClr val="1F1F1F"/>
                </a:solidFill>
                <a:effectLst/>
                <a:latin typeface="Google Sans"/>
              </a:rPr>
              <a:t>PROBLEM WITH THE APPLICATION – ROOM IN MY LIFE</a:t>
            </a:r>
          </a:p>
          <a:p>
            <a:r>
              <a:rPr lang="en-US" b="0" i="0" dirty="0">
                <a:solidFill>
                  <a:srgbClr val="1F1F1F"/>
                </a:solidFill>
                <a:effectLst/>
                <a:latin typeface="Google Sans"/>
              </a:rPr>
              <a:t>JESUS COMES INTO MY LIFE </a:t>
            </a:r>
          </a:p>
          <a:p>
            <a:r>
              <a:rPr lang="en-US" b="0" i="0" dirty="0">
                <a:solidFill>
                  <a:srgbClr val="1F1F1F"/>
                </a:solidFill>
                <a:effectLst/>
                <a:latin typeface="Google Sans"/>
              </a:rPr>
              <a:t>GIVE HIM PART OF MY LIFE – ADD HIM TO ALL OUR OTHER PRIORITIES</a:t>
            </a:r>
          </a:p>
          <a:p>
            <a:r>
              <a:rPr lang="en-US" b="0" i="0" dirty="0">
                <a:solidFill>
                  <a:srgbClr val="1F1F1F"/>
                </a:solidFill>
                <a:effectLst/>
                <a:latin typeface="Google Sans"/>
              </a:rPr>
              <a:t>ACT DIFFERENTLY – HOME, WORLD AND WHEN THEY ARE AT CHURCH</a:t>
            </a:r>
          </a:p>
          <a:p>
            <a:endParaRPr lang="en-US" b="0" i="0" dirty="0">
              <a:solidFill>
                <a:srgbClr val="1F1F1F"/>
              </a:solidFill>
              <a:effectLst/>
              <a:latin typeface="Google Sans"/>
            </a:endParaRPr>
          </a:p>
          <a:p>
            <a:r>
              <a:rPr lang="en-US" b="0" i="0" dirty="0">
                <a:solidFill>
                  <a:srgbClr val="1F1F1F"/>
                </a:solidFill>
                <a:effectLst/>
                <a:latin typeface="Google Sans"/>
              </a:rPr>
              <a:t>FAITH IN CHRIST MEANS WE DON’T JUST MAKE ROOM FOR HIM  WE GIVE HIM THE KEYS AND HE TOTALLY REARRANGES OUR LIFE</a:t>
            </a:r>
          </a:p>
          <a:p>
            <a:endParaRPr lang="en-US" b="0" i="0" dirty="0">
              <a:solidFill>
                <a:srgbClr val="1F1F1F"/>
              </a:solidFill>
              <a:effectLst/>
              <a:latin typeface="Google Sans"/>
            </a:endParaRPr>
          </a:p>
          <a:p>
            <a:r>
              <a:rPr lang="en-US" b="0" i="0" dirty="0">
                <a:solidFill>
                  <a:srgbClr val="1F1F1F"/>
                </a:solidFill>
                <a:effectLst/>
                <a:latin typeface="Google Sans"/>
              </a:rPr>
              <a:t>GIVEN JESUS THE KEYS TO YOUR LIFE?</a:t>
            </a:r>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18</a:t>
            </a:fld>
            <a:endParaRPr lang="en-US"/>
          </a:p>
        </p:txBody>
      </p:sp>
    </p:spTree>
    <p:extLst>
      <p:ext uri="{BB962C8B-B14F-4D97-AF65-F5344CB8AC3E}">
        <p14:creationId xmlns:p14="http://schemas.microsoft.com/office/powerpoint/2010/main" val="1488009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NEEDS RIGHTEOUS MEN – MEN OF CHRISTLIKE CHARACTER</a:t>
            </a:r>
          </a:p>
          <a:p>
            <a:endParaRPr lang="en-US" dirty="0"/>
          </a:p>
          <a:p>
            <a:r>
              <a:rPr lang="en-US" dirty="0"/>
              <a:t>HABIT OF PERSONAL GROWTH INTO CHRISTLIKENESS – MORE AND MORE PRACTICAL RIGHTEOUSNESS</a:t>
            </a:r>
          </a:p>
          <a:p>
            <a:r>
              <a:rPr lang="en-US" dirty="0"/>
              <a:t>POWER OF CHRIST – APPLIED</a:t>
            </a:r>
          </a:p>
          <a:p>
            <a:endParaRPr lang="en-US" dirty="0"/>
          </a:p>
          <a:p>
            <a:r>
              <a:rPr lang="en-US" dirty="0"/>
              <a:t>GROWTH GROUPS – WEEKLY APPLICATION</a:t>
            </a:r>
          </a:p>
          <a:p>
            <a:r>
              <a:rPr lang="en-US" dirty="0"/>
              <a:t>         GUARDING MY TONGUE</a:t>
            </a:r>
          </a:p>
          <a:p>
            <a:r>
              <a:rPr lang="en-US" dirty="0"/>
              <a:t>         MEDITATING ON GODS WORD SO THAT I FEAR HIM ABOVE PEOPLES OPINIONS</a:t>
            </a:r>
          </a:p>
          <a:p>
            <a:endParaRPr lang="en-US" dirty="0"/>
          </a:p>
          <a:p>
            <a:r>
              <a:rPr lang="en-US" dirty="0"/>
              <a:t>TAKE ONE OF THE CHARACTERISTICS</a:t>
            </a:r>
          </a:p>
          <a:p>
            <a:r>
              <a:rPr lang="en-US" dirty="0"/>
              <a:t>          MORE GRACE OR MORE TRUTH</a:t>
            </a:r>
          </a:p>
          <a:p>
            <a:r>
              <a:rPr lang="en-US" dirty="0"/>
              <a:t>          NOT FEARING MANS OPINION</a:t>
            </a:r>
          </a:p>
          <a:p>
            <a:r>
              <a:rPr lang="en-US" dirty="0"/>
              <a:t>          WAITING</a:t>
            </a:r>
          </a:p>
          <a:p>
            <a:r>
              <a:rPr lang="en-US" dirty="0"/>
              <a:t>          SOUND DOCTRINE</a:t>
            </a:r>
          </a:p>
          <a:p>
            <a:r>
              <a:rPr lang="en-US" dirty="0"/>
              <a:t>          OBEDIENCE – SERVING HIM</a:t>
            </a:r>
          </a:p>
          <a:p>
            <a:endParaRPr lang="en-US" dirty="0"/>
          </a:p>
          <a:p>
            <a:r>
              <a:rPr lang="en-US" dirty="0"/>
              <a:t>YOU HAVE A GROUP OR A PRAYER PARTNER – ASK YOU HOW YOU ARE DOING</a:t>
            </a:r>
          </a:p>
          <a:p>
            <a:r>
              <a:rPr lang="en-US" dirty="0"/>
              <a:t>NOT JUST FELLOWSHIP BUT ACCOUNTABILITY</a:t>
            </a:r>
          </a:p>
        </p:txBody>
      </p:sp>
      <p:sp>
        <p:nvSpPr>
          <p:cNvPr id="4" name="Slide Number Placeholder 3"/>
          <p:cNvSpPr>
            <a:spLocks noGrp="1"/>
          </p:cNvSpPr>
          <p:nvPr>
            <p:ph type="sldNum" sz="quarter" idx="5"/>
          </p:nvPr>
        </p:nvSpPr>
        <p:spPr/>
        <p:txBody>
          <a:bodyPr/>
          <a:lstStyle/>
          <a:p>
            <a:fld id="{A555EBFF-A589-4012-883B-8F2AB7379AAB}" type="slidenum">
              <a:rPr lang="en-US" smtClean="0"/>
              <a:t>19</a:t>
            </a:fld>
            <a:endParaRPr lang="en-US"/>
          </a:p>
        </p:txBody>
      </p:sp>
    </p:spTree>
    <p:extLst>
      <p:ext uri="{BB962C8B-B14F-4D97-AF65-F5344CB8AC3E}">
        <p14:creationId xmlns:p14="http://schemas.microsoft.com/office/powerpoint/2010/main" val="89355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PEOPLE ARE GOOD AT ONE OR ANOTHER</a:t>
            </a:r>
          </a:p>
          <a:p>
            <a:endParaRPr lang="en-US" dirty="0"/>
          </a:p>
          <a:p>
            <a:r>
              <a:rPr lang="en-US" dirty="0"/>
              <a:t>CHRISTLIKE - BOTH</a:t>
            </a:r>
          </a:p>
        </p:txBody>
      </p:sp>
      <p:sp>
        <p:nvSpPr>
          <p:cNvPr id="4" name="Slide Number Placeholder 3"/>
          <p:cNvSpPr>
            <a:spLocks noGrp="1"/>
          </p:cNvSpPr>
          <p:nvPr>
            <p:ph type="sldNum" sz="quarter" idx="5"/>
          </p:nvPr>
        </p:nvSpPr>
        <p:spPr/>
        <p:txBody>
          <a:bodyPr/>
          <a:lstStyle/>
          <a:p>
            <a:fld id="{A555EBFF-A589-4012-883B-8F2AB7379AAB}" type="slidenum">
              <a:rPr lang="en-US" smtClean="0"/>
              <a:t>2</a:t>
            </a:fld>
            <a:endParaRPr lang="en-US"/>
          </a:p>
        </p:txBody>
      </p:sp>
    </p:spTree>
    <p:extLst>
      <p:ext uri="{BB962C8B-B14F-4D97-AF65-F5344CB8AC3E}">
        <p14:creationId xmlns:p14="http://schemas.microsoft.com/office/powerpoint/2010/main" val="2122888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BETROTHED – LEGALLY MARRIED</a:t>
            </a:r>
          </a:p>
          <a:p>
            <a:r>
              <a:rPr lang="en-US" dirty="0"/>
              <a:t>MARY 12 AND JOSEPH ABOUT 18 </a:t>
            </a:r>
          </a:p>
          <a:p>
            <a:r>
              <a:rPr lang="en-US" dirty="0"/>
              <a:t>MARRIAGE WAS NOT CONSUMATED UNTIL WEDDING NIGHT – MARRIAGE FEAST</a:t>
            </a:r>
          </a:p>
          <a:p>
            <a:endParaRPr lang="en-US" dirty="0"/>
          </a:p>
          <a:p>
            <a:r>
              <a:rPr lang="en-US" dirty="0"/>
              <a:t>JUST MAN – IMPUTED RIGHTEOUSNESS</a:t>
            </a:r>
          </a:p>
          <a:p>
            <a:r>
              <a:rPr lang="en-US" dirty="0"/>
              <a:t>BELONGS TO GOD’S COVENANT FAMILY AND SEEKS TO FOLLOW HIS LAWS AND STATUES</a:t>
            </a:r>
          </a:p>
          <a:p>
            <a:endParaRPr lang="en-US" dirty="0"/>
          </a:p>
          <a:p>
            <a:r>
              <a:rPr lang="en-US" dirty="0"/>
              <a:t>JUST MAN – TREAT MARY AS GUILTY – PUBLIC SHAME – NO DEATH PENALTY</a:t>
            </a:r>
          </a:p>
          <a:p>
            <a:endParaRPr lang="en-US" dirty="0"/>
          </a:p>
          <a:p>
            <a:r>
              <a:rPr lang="en-US" dirty="0"/>
              <a:t>UNWILLING TO PUT HER TO SHAME - GRACE</a:t>
            </a:r>
          </a:p>
          <a:p>
            <a:endParaRPr lang="en-US" dirty="0"/>
          </a:p>
          <a:p>
            <a:endParaRPr lang="en-US" dirty="0"/>
          </a:p>
        </p:txBody>
      </p:sp>
      <p:sp>
        <p:nvSpPr>
          <p:cNvPr id="4" name="Slide Number Placeholder 3"/>
          <p:cNvSpPr>
            <a:spLocks noGrp="1"/>
          </p:cNvSpPr>
          <p:nvPr>
            <p:ph type="sldNum" sz="quarter" idx="5"/>
          </p:nvPr>
        </p:nvSpPr>
        <p:spPr/>
        <p:txBody>
          <a:bodyPr/>
          <a:lstStyle/>
          <a:p>
            <a:fld id="{A555EBFF-A589-4012-883B-8F2AB7379AAB}" type="slidenum">
              <a:rPr lang="en-US" smtClean="0"/>
              <a:t>3</a:t>
            </a:fld>
            <a:endParaRPr lang="en-US"/>
          </a:p>
        </p:txBody>
      </p:sp>
    </p:spTree>
    <p:extLst>
      <p:ext uri="{BB962C8B-B14F-4D97-AF65-F5344CB8AC3E}">
        <p14:creationId xmlns:p14="http://schemas.microsoft.com/office/powerpoint/2010/main" val="89683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WAS FULL OF GRACE AND TRUTH</a:t>
            </a:r>
          </a:p>
          <a:p>
            <a:endParaRPr lang="en-US" dirty="0"/>
          </a:p>
          <a:p>
            <a:r>
              <a:rPr lang="en-US" dirty="0"/>
              <a:t>MOST MEN FULL OF TRUTH – JUSTICE</a:t>
            </a:r>
          </a:p>
          <a:p>
            <a:r>
              <a:rPr lang="en-US" dirty="0"/>
              <a:t>HARSH AND CONDEMNING</a:t>
            </a:r>
          </a:p>
          <a:p>
            <a:endParaRPr lang="en-US" dirty="0"/>
          </a:p>
          <a:p>
            <a:r>
              <a:rPr lang="en-US" dirty="0"/>
              <a:t>FULL OF KINDNESS AND MERCY AND HUMILITY AND GRACE</a:t>
            </a:r>
          </a:p>
          <a:p>
            <a:endParaRPr lang="en-US" dirty="0"/>
          </a:p>
          <a:p>
            <a:r>
              <a:rPr lang="en-US" dirty="0"/>
              <a:t>PRAYER AND THE HOLY SPIRIT – LOVE KINDNESS</a:t>
            </a:r>
          </a:p>
        </p:txBody>
      </p:sp>
      <p:sp>
        <p:nvSpPr>
          <p:cNvPr id="4" name="Slide Number Placeholder 3"/>
          <p:cNvSpPr>
            <a:spLocks noGrp="1"/>
          </p:cNvSpPr>
          <p:nvPr>
            <p:ph type="sldNum" sz="quarter" idx="5"/>
          </p:nvPr>
        </p:nvSpPr>
        <p:spPr/>
        <p:txBody>
          <a:bodyPr/>
          <a:lstStyle/>
          <a:p>
            <a:fld id="{A555EBFF-A589-4012-883B-8F2AB7379AAB}" type="slidenum">
              <a:rPr lang="en-US" smtClean="0"/>
              <a:t>4</a:t>
            </a:fld>
            <a:endParaRPr lang="en-US"/>
          </a:p>
        </p:txBody>
      </p:sp>
    </p:spTree>
    <p:extLst>
      <p:ext uri="{BB962C8B-B14F-4D97-AF65-F5344CB8AC3E}">
        <p14:creationId xmlns:p14="http://schemas.microsoft.com/office/powerpoint/2010/main" val="302347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 – NOT SURE WHAT TO DO – SOMETHING DOESN’T SEEM RIGHT</a:t>
            </a:r>
          </a:p>
        </p:txBody>
      </p:sp>
      <p:sp>
        <p:nvSpPr>
          <p:cNvPr id="4" name="Slide Number Placeholder 3"/>
          <p:cNvSpPr>
            <a:spLocks noGrp="1"/>
          </p:cNvSpPr>
          <p:nvPr>
            <p:ph type="sldNum" sz="quarter" idx="5"/>
          </p:nvPr>
        </p:nvSpPr>
        <p:spPr/>
        <p:txBody>
          <a:bodyPr/>
          <a:lstStyle/>
          <a:p>
            <a:fld id="{A555EBFF-A589-4012-883B-8F2AB7379AAB}" type="slidenum">
              <a:rPr lang="en-US" smtClean="0"/>
              <a:t>5</a:t>
            </a:fld>
            <a:endParaRPr lang="en-US"/>
          </a:p>
        </p:txBody>
      </p:sp>
    </p:spTree>
    <p:extLst>
      <p:ext uri="{BB962C8B-B14F-4D97-AF65-F5344CB8AC3E}">
        <p14:creationId xmlns:p14="http://schemas.microsoft.com/office/powerpoint/2010/main" val="380423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WORD -  HE CONSIDERED</a:t>
            </a:r>
          </a:p>
          <a:p>
            <a:endParaRPr lang="en-US" dirty="0"/>
          </a:p>
          <a:p>
            <a:r>
              <a:rPr lang="en-US" dirty="0"/>
              <a:t>HE HAD A PLAN – DIVORCE HER QUIETLY – WAITED</a:t>
            </a:r>
          </a:p>
          <a:p>
            <a:endParaRPr lang="en-US" dirty="0"/>
          </a:p>
          <a:p>
            <a:r>
              <a:rPr lang="en-US" dirty="0"/>
              <a:t>AN ANGEL APPEARED</a:t>
            </a:r>
          </a:p>
          <a:p>
            <a:endParaRPr lang="en-US" dirty="0"/>
          </a:p>
          <a:p>
            <a:r>
              <a:rPr lang="en-US" dirty="0"/>
              <a:t>WAIT – EXPECT AN ANGEL TO APPEAR</a:t>
            </a:r>
          </a:p>
          <a:p>
            <a:endParaRPr lang="en-US" dirty="0"/>
          </a:p>
          <a:p>
            <a:r>
              <a:rPr lang="en-US" dirty="0"/>
              <a:t>IF IT IS GOD’S WILL – IT WILL BE CLEAR</a:t>
            </a:r>
          </a:p>
          <a:p>
            <a:endParaRPr lang="en-US" dirty="0"/>
          </a:p>
          <a:p>
            <a:r>
              <a:rPr lang="en-US" dirty="0"/>
              <a:t>THOUGHTFUL MAN AND WAS NOT ONE TO MAKE IMPULSIVE DECISIONS</a:t>
            </a:r>
          </a:p>
        </p:txBody>
      </p:sp>
      <p:sp>
        <p:nvSpPr>
          <p:cNvPr id="4" name="Slide Number Placeholder 3"/>
          <p:cNvSpPr>
            <a:spLocks noGrp="1"/>
          </p:cNvSpPr>
          <p:nvPr>
            <p:ph type="sldNum" sz="quarter" idx="5"/>
          </p:nvPr>
        </p:nvSpPr>
        <p:spPr/>
        <p:txBody>
          <a:bodyPr/>
          <a:lstStyle/>
          <a:p>
            <a:fld id="{A555EBFF-A589-4012-883B-8F2AB7379AAB}" type="slidenum">
              <a:rPr lang="en-US" smtClean="0"/>
              <a:t>6</a:t>
            </a:fld>
            <a:endParaRPr lang="en-US"/>
          </a:p>
        </p:txBody>
      </p:sp>
    </p:spTree>
    <p:extLst>
      <p:ext uri="{BB962C8B-B14F-4D97-AF65-F5344CB8AC3E}">
        <p14:creationId xmlns:p14="http://schemas.microsoft.com/office/powerpoint/2010/main" val="4091953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t>
            </a:r>
          </a:p>
          <a:p>
            <a:endParaRPr lang="en-US" dirty="0"/>
          </a:p>
          <a:p>
            <a:r>
              <a:rPr lang="en-US" dirty="0"/>
              <a:t>DO NOT FEAR</a:t>
            </a:r>
          </a:p>
          <a:p>
            <a:endParaRPr lang="en-US" dirty="0"/>
          </a:p>
          <a:p>
            <a:r>
              <a:rPr lang="en-US" dirty="0"/>
              <a:t>WHAT – PUBLIC SHAME AND HUMILIATION</a:t>
            </a:r>
          </a:p>
          <a:p>
            <a:endParaRPr lang="en-US" dirty="0"/>
          </a:p>
          <a:p>
            <a:r>
              <a:rPr lang="en-US" dirty="0"/>
              <a:t>CHOOSE THE FEAR OF THE LORD OR THE FEAR OF MAN</a:t>
            </a:r>
          </a:p>
          <a:p>
            <a:r>
              <a:rPr lang="en-US" dirty="0"/>
              <a:t>FEAR OF DOING THE RIGHT THING BEFORE GOD</a:t>
            </a:r>
          </a:p>
        </p:txBody>
      </p:sp>
      <p:sp>
        <p:nvSpPr>
          <p:cNvPr id="4" name="Slide Number Placeholder 3"/>
          <p:cNvSpPr>
            <a:spLocks noGrp="1"/>
          </p:cNvSpPr>
          <p:nvPr>
            <p:ph type="sldNum" sz="quarter" idx="5"/>
          </p:nvPr>
        </p:nvSpPr>
        <p:spPr/>
        <p:txBody>
          <a:bodyPr/>
          <a:lstStyle/>
          <a:p>
            <a:fld id="{A555EBFF-A589-4012-883B-8F2AB7379AAB}" type="slidenum">
              <a:rPr lang="en-US" smtClean="0"/>
              <a:t>8</a:t>
            </a:fld>
            <a:endParaRPr lang="en-US"/>
          </a:p>
        </p:txBody>
      </p:sp>
    </p:spTree>
    <p:extLst>
      <p:ext uri="{BB962C8B-B14F-4D97-AF65-F5344CB8AC3E}">
        <p14:creationId xmlns:p14="http://schemas.microsoft.com/office/powerpoint/2010/main" val="153734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PURITAN BOARD – THE BESETTING SIN OF “THE FEAR OF MAN”</a:t>
            </a:r>
          </a:p>
          <a:p>
            <a:r>
              <a:rPr lang="en-US" dirty="0"/>
              <a:t>PERHAPS THE TOUGHEST SIN TO OVERCOME</a:t>
            </a:r>
          </a:p>
          <a:p>
            <a:endParaRPr lang="en-US" dirty="0"/>
          </a:p>
          <a:p>
            <a:r>
              <a:rPr lang="en-US" dirty="0"/>
              <a:t>ED WALSH – PROGRESS SOME FEAR OF MAN REMAINS</a:t>
            </a:r>
          </a:p>
          <a:p>
            <a:endParaRPr lang="en-US" dirty="0"/>
          </a:p>
          <a:p>
            <a:r>
              <a:rPr lang="en-US" dirty="0"/>
              <a:t>PROVERBS 29:25 – THE FEAR OF MAN IS A SNARE, BUT THE ONE WHO TRUSTS IN THE LORD FINDS A SANCTUARY.</a:t>
            </a:r>
          </a:p>
          <a:p>
            <a:endParaRPr lang="en-US" dirty="0"/>
          </a:p>
          <a:p>
            <a:r>
              <a:rPr lang="en-US" dirty="0"/>
              <a:t>I ALSO STRUGGLE – VALUING TOO HIGHLY THE OPINIONS OF OTHERS</a:t>
            </a:r>
          </a:p>
          <a:p>
            <a:endParaRPr lang="en-US" dirty="0"/>
          </a:p>
          <a:p>
            <a:r>
              <a:rPr lang="en-US" dirty="0"/>
              <a:t>REMEDY - QUOTE</a:t>
            </a:r>
          </a:p>
        </p:txBody>
      </p:sp>
      <p:sp>
        <p:nvSpPr>
          <p:cNvPr id="4" name="Slide Number Placeholder 3"/>
          <p:cNvSpPr>
            <a:spLocks noGrp="1"/>
          </p:cNvSpPr>
          <p:nvPr>
            <p:ph type="sldNum" sz="quarter" idx="5"/>
          </p:nvPr>
        </p:nvSpPr>
        <p:spPr/>
        <p:txBody>
          <a:bodyPr/>
          <a:lstStyle/>
          <a:p>
            <a:fld id="{A555EBFF-A589-4012-883B-8F2AB7379AAB}" type="slidenum">
              <a:rPr lang="en-US" smtClean="0"/>
              <a:t>9</a:t>
            </a:fld>
            <a:endParaRPr lang="en-US"/>
          </a:p>
        </p:txBody>
      </p:sp>
    </p:spTree>
    <p:extLst>
      <p:ext uri="{BB962C8B-B14F-4D97-AF65-F5344CB8AC3E}">
        <p14:creationId xmlns:p14="http://schemas.microsoft.com/office/powerpoint/2010/main" val="539052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CHRISTIAN AD CAMPAIGN - DOCTRINE DIVIDES</a:t>
            </a:r>
          </a:p>
          <a:p>
            <a:endParaRPr lang="en-US" dirty="0"/>
          </a:p>
          <a:p>
            <a:r>
              <a:rPr lang="en-US" dirty="0"/>
              <a:t>YOUNG MEN – ABANDONED GROWING IN RIGHT BIBLICAL DOCTRINE</a:t>
            </a:r>
          </a:p>
          <a:p>
            <a:r>
              <a:rPr lang="en-US" dirty="0"/>
              <a:t>RIGHT DOCTRINE IS ESSENTIAL TO PLEASING GOD – DOCTRINE ACTUALLY UNITES</a:t>
            </a:r>
          </a:p>
          <a:p>
            <a:r>
              <a:rPr lang="en-US" dirty="0"/>
              <a:t>UNITED WITH OTHERS WHO UPHOLD RIGHT DOCTRINE</a:t>
            </a:r>
          </a:p>
          <a:p>
            <a:endParaRPr lang="en-US" dirty="0"/>
          </a:p>
          <a:p>
            <a:r>
              <a:rPr lang="en-US" dirty="0"/>
              <a:t>NEW CONFESSION – I BELIEVE THAT JESUS IS THE WAY TO THE FATHER</a:t>
            </a:r>
          </a:p>
          <a:p>
            <a:r>
              <a:rPr lang="en-US" dirty="0"/>
              <a:t>BIBLICAL CONFESSION – I BELIEVE THAT JESUS IS THE UNIQUE SON OF GOD – ALWAYS HAS BEEN AND ALWAYS WILL BE</a:t>
            </a:r>
          </a:p>
          <a:p>
            <a:r>
              <a:rPr lang="en-US" dirty="0"/>
              <a:t>VERY GOD OF VERY GOD – ONE WITH THE FATHER</a:t>
            </a:r>
          </a:p>
          <a:p>
            <a:endParaRPr lang="en-US" dirty="0"/>
          </a:p>
          <a:p>
            <a:r>
              <a:rPr lang="en-US" dirty="0"/>
              <a:t>WHY IS THAT IMPORTANT</a:t>
            </a:r>
          </a:p>
        </p:txBody>
      </p:sp>
      <p:sp>
        <p:nvSpPr>
          <p:cNvPr id="4" name="Slide Number Placeholder 3"/>
          <p:cNvSpPr>
            <a:spLocks noGrp="1"/>
          </p:cNvSpPr>
          <p:nvPr>
            <p:ph type="sldNum" sz="quarter" idx="5"/>
          </p:nvPr>
        </p:nvSpPr>
        <p:spPr/>
        <p:txBody>
          <a:bodyPr/>
          <a:lstStyle/>
          <a:p>
            <a:fld id="{A555EBFF-A589-4012-883B-8F2AB7379AAB}" type="slidenum">
              <a:rPr lang="en-US" smtClean="0"/>
              <a:t>10</a:t>
            </a:fld>
            <a:endParaRPr lang="en-US"/>
          </a:p>
        </p:txBody>
      </p:sp>
    </p:spTree>
    <p:extLst>
      <p:ext uri="{BB962C8B-B14F-4D97-AF65-F5344CB8AC3E}">
        <p14:creationId xmlns:p14="http://schemas.microsoft.com/office/powerpoint/2010/main" val="4094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3" name="Footer Placeholder 2"/>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6" name="Footer Placeholder 5"/>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t>12/6/24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5" name="Footer Placeholder 4"/>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795" y="1732450"/>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56AB4BFD-1388-487C-8881-39D7A3B8EEF7}"/>
              </a:ext>
            </a:extLst>
          </p:cNvPr>
          <p:cNvSpPr>
            <a:spLocks noGrp="1"/>
          </p:cNvSpPr>
          <p:nvPr>
            <p:ph idx="10"/>
          </p:nvPr>
        </p:nvSpPr>
        <p:spPr>
          <a:xfrm>
            <a:off x="913795" y="2754455"/>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3213D118-6963-4EF8-BE49-3FF88F5F5F10}"/>
              </a:ext>
            </a:extLst>
          </p:cNvPr>
          <p:cNvSpPr>
            <a:spLocks noGrp="1"/>
          </p:cNvSpPr>
          <p:nvPr>
            <p:ph idx="11"/>
          </p:nvPr>
        </p:nvSpPr>
        <p:spPr>
          <a:xfrm>
            <a:off x="913795" y="3844938"/>
            <a:ext cx="10353762" cy="970450"/>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8453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807" y="686075"/>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4" name="Content Placeholder 2">
            <a:extLst>
              <a:ext uri="{FF2B5EF4-FFF2-40B4-BE49-F238E27FC236}">
                <a16:creationId xmlns:a16="http://schemas.microsoft.com/office/drawing/2014/main" id="{15D5ED63-3B9A-41EC-BFF6-4FD94C167C11}"/>
              </a:ext>
            </a:extLst>
          </p:cNvPr>
          <p:cNvSpPr>
            <a:spLocks noGrp="1"/>
          </p:cNvSpPr>
          <p:nvPr>
            <p:ph idx="10"/>
          </p:nvPr>
        </p:nvSpPr>
        <p:spPr>
          <a:xfrm>
            <a:off x="847807" y="1625808"/>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
        <p:nvSpPr>
          <p:cNvPr id="5" name="Content Placeholder 2">
            <a:extLst>
              <a:ext uri="{FF2B5EF4-FFF2-40B4-BE49-F238E27FC236}">
                <a16:creationId xmlns:a16="http://schemas.microsoft.com/office/drawing/2014/main" id="{01746C8D-18B7-49DB-A25E-A376FF0A0A5A}"/>
              </a:ext>
            </a:extLst>
          </p:cNvPr>
          <p:cNvSpPr>
            <a:spLocks noGrp="1"/>
          </p:cNvSpPr>
          <p:nvPr>
            <p:ph idx="11"/>
          </p:nvPr>
        </p:nvSpPr>
        <p:spPr>
          <a:xfrm>
            <a:off x="847807" y="2565541"/>
            <a:ext cx="10353762" cy="831642"/>
          </a:xfrm>
        </p:spPr>
        <p:txBody>
          <a:bodyPr/>
          <a:lstStyle>
            <a:lvl2pPr marL="450000" indent="0">
              <a:buNone/>
              <a:defRPr/>
            </a:lvl2pPr>
            <a:lvl3pPr marL="810000" indent="0">
              <a:buNone/>
              <a:defRPr/>
            </a:lvl3pPr>
            <a:lvl4pPr marL="1170000" indent="0">
              <a:buNone/>
              <a:defRPr/>
            </a:lvl4pPr>
            <a:lvl5pPr marL="1458000" indent="0">
              <a:buNone/>
              <a:defRPr/>
            </a:lvl5pPr>
          </a:lstStyle>
          <a:p>
            <a:pPr lvl="0"/>
            <a:r>
              <a:rPr lang="en-US"/>
              <a:t>Click to edit Master text styles</a:t>
            </a:r>
          </a:p>
        </p:txBody>
      </p:sp>
    </p:spTree>
    <p:extLst>
      <p:ext uri="{BB962C8B-B14F-4D97-AF65-F5344CB8AC3E}">
        <p14:creationId xmlns:p14="http://schemas.microsoft.com/office/powerpoint/2010/main" val="306847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56E544-5694-42E1-9F2B-191A1CDF1258}"/>
              </a:ext>
            </a:extLst>
          </p:cNvPr>
          <p:cNvSpPr>
            <a:spLocks noGrp="1"/>
          </p:cNvSpPr>
          <p:nvPr>
            <p:ph idx="1"/>
          </p:nvPr>
        </p:nvSpPr>
        <p:spPr>
          <a:xfrm>
            <a:off x="707010" y="386499"/>
            <a:ext cx="10925665" cy="5938887"/>
          </a:xfrm>
        </p:spPr>
        <p:txBody>
          <a:bodyPr/>
          <a:lstStyle>
            <a:lvl2pPr marL="450000" indent="0">
              <a:buNone/>
              <a:defRPr/>
            </a:lvl2pPr>
          </a:lstStyle>
          <a:p>
            <a:pPr lvl="0"/>
            <a:r>
              <a:rPr lang="en-US"/>
              <a:t>Click to edit Master text styles</a:t>
            </a:r>
          </a:p>
        </p:txBody>
      </p:sp>
    </p:spTree>
    <p:extLst>
      <p:ext uri="{BB962C8B-B14F-4D97-AF65-F5344CB8AC3E}">
        <p14:creationId xmlns:p14="http://schemas.microsoft.com/office/powerpoint/2010/main" val="390571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normAutofit/>
          </a:bodyPr>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normAutofit/>
          </a:bodyPr>
          <a:lstStyle>
            <a:lvl1pPr marL="0" indent="0" algn="ctr">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2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8" name="Footer Placeholder 7"/>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8E36636D-D922-432D-A958-524484B5923D}" type="datetimeFigureOut">
              <a:rPr lang="en-US" dirty="0"/>
              <a:pPr/>
              <a:t>12/6/24</a:t>
            </a:fld>
            <a:endParaRPr lang="en-US" dirty="0"/>
          </a:p>
        </p:txBody>
      </p:sp>
      <p:sp>
        <p:nvSpPr>
          <p:cNvPr id="4" name="Footer Placeholder 3"/>
          <p:cNvSpPr>
            <a:spLocks noGrp="1"/>
          </p:cNvSpPr>
          <p:nvPr>
            <p:ph type="ftr" sz="quarter" idx="11"/>
          </p:nvPr>
        </p:nvSpPr>
        <p:spPr>
          <a:xfrm>
            <a:off x="913795" y="5883275"/>
            <a:ext cx="6672865"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1" y="5883275"/>
            <a:ext cx="753545" cy="365125"/>
          </a:xfrm>
          <a:prstGeom prst="rect">
            <a:avLst/>
          </a:prstGeom>
        </p:spPr>
        <p:txBody>
          <a:bodyPr/>
          <a:lstStyle/>
          <a:p>
            <a:fld id="{DF28FB93-0A08-4E7D-8E63-9EFA29F1E093}"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6666EF-2FC4-686C-6AEA-58947D154B0C}"/>
              </a:ext>
            </a:extLst>
          </p:cNvPr>
          <p:cNvPicPr>
            <a:picLocks noChangeAspect="1"/>
          </p:cNvPicPr>
          <p:nvPr userDrawn="1"/>
        </p:nvPicPr>
        <p:blipFill>
          <a:blip r:embed="rId22">
            <a:extLst>
              <a:ext uri="{BEBA8EAE-BF5A-486C-A8C5-ECC9F3942E4B}">
                <a14:imgProps xmlns:a14="http://schemas.microsoft.com/office/drawing/2010/main">
                  <a14:imgLayer r:embed="rId23">
                    <a14:imgEffect>
                      <a14:brightnessContrast bright="-37000" contrast="50000"/>
                    </a14:imgEffect>
                  </a14:imgLayer>
                </a14:imgProps>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61" r:id="rId3"/>
    <p:sldLayoutId id="2147483862" r:id="rId4"/>
    <p:sldLayoutId id="2147483860" r:id="rId5"/>
    <p:sldLayoutId id="2147483843" r:id="rId6"/>
    <p:sldLayoutId id="2147483844" r:id="rId7"/>
    <p:sldLayoutId id="2147483845" r:id="rId8"/>
    <p:sldLayoutId id="2147483846" r:id="rId9"/>
    <p:sldLayoutId id="2147483847" r:id="rId10"/>
    <p:sldLayoutId id="2147483848" r:id="rId11"/>
    <p:sldLayoutId id="2147483849" r:id="rId12"/>
    <p:sldLayoutId id="2147483852" r:id="rId13"/>
    <p:sldLayoutId id="2147483853" r:id="rId14"/>
    <p:sldLayoutId id="2147483854" r:id="rId15"/>
    <p:sldLayoutId id="2147483855" r:id="rId16"/>
    <p:sldLayoutId id="2147483858" r:id="rId17"/>
    <p:sldLayoutId id="2147483859" r:id="rId18"/>
    <p:sldLayoutId id="2147483850" r:id="rId19"/>
    <p:sldLayoutId id="214748385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800" b="1" kern="1200">
          <a:ln>
            <a:solidFill>
              <a:schemeClr val="bg1">
                <a:lumMod val="75000"/>
                <a:lumOff val="25000"/>
                <a:alpha val="10000"/>
              </a:schemeClr>
            </a:solidFill>
          </a:ln>
          <a:solidFill>
            <a:schemeClr val="tx2"/>
          </a:solidFill>
          <a:effectLst/>
          <a:latin typeface="Bahnschrift" panose="020B0502040204020203" pitchFamily="34" charset="0"/>
          <a:ea typeface="+mj-ea"/>
          <a:cs typeface="Bahnschrift"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3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Bahnschrift" panose="020B0502040204020203" pitchFamily="34" charset="0"/>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4527-7B48-4854-9A60-7F914C873BE2}"/>
              </a:ext>
            </a:extLst>
          </p:cNvPr>
          <p:cNvSpPr>
            <a:spLocks noGrp="1"/>
          </p:cNvSpPr>
          <p:nvPr>
            <p:ph type="ctrTitle"/>
          </p:nvPr>
        </p:nvSpPr>
        <p:spPr>
          <a:xfrm>
            <a:off x="1375983" y="751114"/>
            <a:ext cx="9440034" cy="4136571"/>
          </a:xfrm>
        </p:spPr>
        <p:txBody>
          <a:bodyPr>
            <a:normAutofit/>
          </a:bodyPr>
          <a:lstStyle/>
          <a:p>
            <a:r>
              <a:rPr lang="en-US" dirty="0"/>
              <a:t>MATTHEW 1:18-25</a:t>
            </a:r>
            <a:br>
              <a:rPr lang="en-US" dirty="0"/>
            </a:br>
            <a:br>
              <a:rPr lang="en-US" dirty="0"/>
            </a:br>
            <a:r>
              <a:rPr lang="en-US" dirty="0"/>
              <a:t>THE CHARACTERISTICS OF A RIGHTEOUS MAN</a:t>
            </a:r>
          </a:p>
        </p:txBody>
      </p:sp>
    </p:spTree>
    <p:extLst>
      <p:ext uri="{BB962C8B-B14F-4D97-AF65-F5344CB8AC3E}">
        <p14:creationId xmlns:p14="http://schemas.microsoft.com/office/powerpoint/2010/main" val="19125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0AC9-5D46-AB64-A6D0-76D3CBD82AF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01C880A-799A-EC0D-69E7-6ED76E7771CA}"/>
              </a:ext>
            </a:extLst>
          </p:cNvPr>
          <p:cNvSpPr>
            <a:spLocks noGrp="1"/>
          </p:cNvSpPr>
          <p:nvPr>
            <p:ph type="title"/>
          </p:nvPr>
        </p:nvSpPr>
        <p:spPr>
          <a:xfrm>
            <a:off x="913795" y="609600"/>
            <a:ext cx="10353762" cy="1939636"/>
          </a:xfrm>
        </p:spPr>
        <p:txBody>
          <a:bodyPr>
            <a:normAutofit/>
          </a:bodyPr>
          <a:lstStyle/>
          <a:p>
            <a:r>
              <a:rPr lang="en-US" dirty="0"/>
              <a:t>A RIGHTEOUS MAN EMBRACES SOUND DOCTRINE</a:t>
            </a:r>
          </a:p>
        </p:txBody>
      </p:sp>
    </p:spTree>
    <p:extLst>
      <p:ext uri="{BB962C8B-B14F-4D97-AF65-F5344CB8AC3E}">
        <p14:creationId xmlns:p14="http://schemas.microsoft.com/office/powerpoint/2010/main" val="259212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FF37B-582B-BF31-2D63-684F0489E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423137-22D9-DEEB-E492-6B63D9C28F7A}"/>
              </a:ext>
            </a:extLst>
          </p:cNvPr>
          <p:cNvSpPr>
            <a:spLocks noGrp="1"/>
          </p:cNvSpPr>
          <p:nvPr>
            <p:ph type="title"/>
          </p:nvPr>
        </p:nvSpPr>
        <p:spPr/>
        <p:txBody>
          <a:bodyPr/>
          <a:lstStyle/>
          <a:p>
            <a:r>
              <a:rPr lang="en-US" dirty="0"/>
              <a:t>MATTHEW 1:21-23</a:t>
            </a:r>
          </a:p>
        </p:txBody>
      </p:sp>
    </p:spTree>
    <p:extLst>
      <p:ext uri="{BB962C8B-B14F-4D97-AF65-F5344CB8AC3E}">
        <p14:creationId xmlns:p14="http://schemas.microsoft.com/office/powerpoint/2010/main" val="4899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A86A9B-72FB-CBFF-4085-FEF1C7E4FBB6}"/>
              </a:ext>
            </a:extLst>
          </p:cNvPr>
          <p:cNvSpPr>
            <a:spLocks noGrp="1"/>
          </p:cNvSpPr>
          <p:nvPr>
            <p:ph idx="1"/>
          </p:nvPr>
        </p:nvSpPr>
        <p:spPr/>
        <p:txBody>
          <a:bodyPr/>
          <a:lstStyle/>
          <a:p>
            <a:pPr marL="36900" indent="0">
              <a:buNone/>
            </a:pPr>
            <a:r>
              <a:rPr lang="en-US" dirty="0"/>
              <a:t>NOW…</a:t>
            </a:r>
          </a:p>
          <a:p>
            <a:pPr marL="36900" indent="0">
              <a:buNone/>
            </a:pPr>
            <a:endParaRPr lang="en-US" dirty="0"/>
          </a:p>
          <a:p>
            <a:pPr marL="36900" indent="0">
              <a:buNone/>
            </a:pPr>
            <a:r>
              <a:rPr lang="en-US" dirty="0"/>
              <a:t>Righteousness occurs when God declares us right with him as a result of Jesus’ atoning sacrifice., but that will always lead to moral righteousness, as we live rightly before him.</a:t>
            </a:r>
          </a:p>
          <a:p>
            <a:pPr marL="36900" indent="0">
              <a:buNone/>
            </a:pPr>
            <a:endParaRPr lang="en-US" dirty="0"/>
          </a:p>
          <a:p>
            <a:pPr marL="36900" indent="0">
              <a:buNone/>
            </a:pPr>
            <a:r>
              <a:rPr lang="en-US" dirty="0"/>
              <a:t>                                                     -Osborne</a:t>
            </a:r>
          </a:p>
        </p:txBody>
      </p:sp>
    </p:spTree>
    <p:extLst>
      <p:ext uri="{BB962C8B-B14F-4D97-AF65-F5344CB8AC3E}">
        <p14:creationId xmlns:p14="http://schemas.microsoft.com/office/powerpoint/2010/main" val="8946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olar system with planets and sun&#10;&#10;Description automatically generated">
            <a:extLst>
              <a:ext uri="{FF2B5EF4-FFF2-40B4-BE49-F238E27FC236}">
                <a16:creationId xmlns:a16="http://schemas.microsoft.com/office/drawing/2014/main" id="{96AD54BE-CFF3-B47A-5283-CDDC149F48E4}"/>
              </a:ext>
            </a:extLst>
          </p:cNvPr>
          <p:cNvPicPr>
            <a:picLocks noChangeAspect="1"/>
          </p:cNvPicPr>
          <p:nvPr/>
        </p:nvPicPr>
        <p:blipFill>
          <a:blip r:embed="rId3"/>
          <a:srcRect t="9295" r="-1" b="13602"/>
          <a:stretch/>
        </p:blipFill>
        <p:spPr>
          <a:xfrm>
            <a:off x="0" y="1"/>
            <a:ext cx="12192000" cy="6858000"/>
          </a:xfrm>
          <a:prstGeom prst="rect">
            <a:avLst/>
          </a:prstGeom>
          <a:noFill/>
        </p:spPr>
      </p:pic>
    </p:spTree>
    <p:extLst>
      <p:ext uri="{BB962C8B-B14F-4D97-AF65-F5344CB8AC3E}">
        <p14:creationId xmlns:p14="http://schemas.microsoft.com/office/powerpoint/2010/main" val="88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A diagram of different types of work&#10;&#10;Description automatically generated with medium confidence">
            <a:extLst>
              <a:ext uri="{FF2B5EF4-FFF2-40B4-BE49-F238E27FC236}">
                <a16:creationId xmlns:a16="http://schemas.microsoft.com/office/drawing/2014/main" id="{C2043C14-4862-11FB-D5A7-F9AF58358ABD}"/>
              </a:ext>
            </a:extLst>
          </p:cNvPr>
          <p:cNvPicPr>
            <a:picLocks noChangeAspect="1"/>
          </p:cNvPicPr>
          <p:nvPr/>
        </p:nvPicPr>
        <p:blipFill>
          <a:blip r:embed="rId3"/>
          <a:stretch>
            <a:fillRect/>
          </a:stretch>
        </p:blipFill>
        <p:spPr>
          <a:xfrm>
            <a:off x="506186" y="163286"/>
            <a:ext cx="11005457" cy="6417128"/>
          </a:xfrm>
          <a:prstGeom prst="rect">
            <a:avLst/>
          </a:prstGeom>
        </p:spPr>
      </p:pic>
    </p:spTree>
    <p:extLst>
      <p:ext uri="{BB962C8B-B14F-4D97-AF65-F5344CB8AC3E}">
        <p14:creationId xmlns:p14="http://schemas.microsoft.com/office/powerpoint/2010/main" val="407410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42EB-22DE-4EF3-2A5B-24476676335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C6E5DC9-5C01-C370-C03D-F5BB9901573D}"/>
              </a:ext>
            </a:extLst>
          </p:cNvPr>
          <p:cNvSpPr>
            <a:spLocks noGrp="1"/>
          </p:cNvSpPr>
          <p:nvPr>
            <p:ph type="title"/>
          </p:nvPr>
        </p:nvSpPr>
        <p:spPr>
          <a:xfrm>
            <a:off x="913795" y="609600"/>
            <a:ext cx="10353762" cy="1939636"/>
          </a:xfrm>
        </p:spPr>
        <p:txBody>
          <a:bodyPr>
            <a:normAutofit/>
          </a:bodyPr>
          <a:lstStyle/>
          <a:p>
            <a:r>
              <a:rPr lang="en-US" dirty="0"/>
              <a:t>A RIGHTEOUS MAN OBEYS GOD QUICKLY</a:t>
            </a:r>
          </a:p>
        </p:txBody>
      </p:sp>
    </p:spTree>
    <p:extLst>
      <p:ext uri="{BB962C8B-B14F-4D97-AF65-F5344CB8AC3E}">
        <p14:creationId xmlns:p14="http://schemas.microsoft.com/office/powerpoint/2010/main" val="46311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E775-8997-EA61-7CF2-270B91725DC0}"/>
              </a:ext>
            </a:extLst>
          </p:cNvPr>
          <p:cNvSpPr>
            <a:spLocks noGrp="1"/>
          </p:cNvSpPr>
          <p:nvPr>
            <p:ph type="title"/>
          </p:nvPr>
        </p:nvSpPr>
        <p:spPr/>
        <p:txBody>
          <a:bodyPr/>
          <a:lstStyle/>
          <a:p>
            <a:r>
              <a:rPr lang="en-US" dirty="0"/>
              <a:t>MATTHEW 1:24-25</a:t>
            </a:r>
          </a:p>
        </p:txBody>
      </p:sp>
    </p:spTree>
    <p:extLst>
      <p:ext uri="{BB962C8B-B14F-4D97-AF65-F5344CB8AC3E}">
        <p14:creationId xmlns:p14="http://schemas.microsoft.com/office/powerpoint/2010/main" val="25788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4340C-1898-7A7A-A803-EF2CA1C54EF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4FBE82-BD23-9635-C779-450A349E38E7}"/>
              </a:ext>
            </a:extLst>
          </p:cNvPr>
          <p:cNvSpPr>
            <a:spLocks noGrp="1"/>
          </p:cNvSpPr>
          <p:nvPr>
            <p:ph idx="1"/>
          </p:nvPr>
        </p:nvSpPr>
        <p:spPr/>
        <p:txBody>
          <a:bodyPr>
            <a:normAutofit/>
          </a:bodyPr>
          <a:lstStyle/>
          <a:p>
            <a:pPr marL="36900" indent="0">
              <a:buNone/>
            </a:pPr>
            <a:r>
              <a:rPr lang="en-US" dirty="0"/>
              <a:t>At first sight it looks as though where Joseph goes, Jesus goes. But it is really the other way round. Where Jesus goes, Joseph also goes. </a:t>
            </a:r>
          </a:p>
          <a:p>
            <a:pPr marL="36900" indent="0">
              <a:buNone/>
            </a:pPr>
            <a:r>
              <a:rPr lang="en-US" dirty="0"/>
              <a:t>-Ferguson, Sinclair</a:t>
            </a:r>
          </a:p>
        </p:txBody>
      </p:sp>
    </p:spTree>
    <p:extLst>
      <p:ext uri="{BB962C8B-B14F-4D97-AF65-F5344CB8AC3E}">
        <p14:creationId xmlns:p14="http://schemas.microsoft.com/office/powerpoint/2010/main" val="276155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B598B-1F50-27AB-9FCB-6F0ACC402616}"/>
              </a:ext>
            </a:extLst>
          </p:cNvPr>
          <p:cNvSpPr>
            <a:spLocks noGrp="1"/>
          </p:cNvSpPr>
          <p:nvPr>
            <p:ph idx="1"/>
          </p:nvPr>
        </p:nvSpPr>
        <p:spPr/>
        <p:txBody>
          <a:bodyPr/>
          <a:lstStyle/>
          <a:p>
            <a:pPr marL="36900" indent="0">
              <a:buNone/>
            </a:pPr>
            <a:r>
              <a:rPr lang="en-US" dirty="0"/>
              <a:t>Thou didst leave Thy throne and Thy kingly crown, When Thou </a:t>
            </a:r>
            <a:r>
              <a:rPr lang="en-US" dirty="0" err="1"/>
              <a:t>camest</a:t>
            </a:r>
            <a:r>
              <a:rPr lang="en-US" dirty="0"/>
              <a:t> to earth for me;</a:t>
            </a:r>
            <a:br>
              <a:rPr lang="en-US" dirty="0"/>
            </a:br>
            <a:r>
              <a:rPr lang="en-US" dirty="0"/>
              <a:t>But in Bethlehem's home was there found no room For Thy holy nativity.</a:t>
            </a:r>
          </a:p>
          <a:p>
            <a:pPr marL="36900" indent="0">
              <a:buNone/>
            </a:pPr>
            <a:br>
              <a:rPr lang="en-US" dirty="0"/>
            </a:br>
            <a:r>
              <a:rPr lang="en-US" dirty="0"/>
              <a:t>O come to my heart, Lord Jesus,</a:t>
            </a:r>
            <a:br>
              <a:rPr lang="en-US" dirty="0"/>
            </a:br>
            <a:r>
              <a:rPr lang="en-US" dirty="0"/>
              <a:t>There is room in my heart for Thee.</a:t>
            </a:r>
          </a:p>
        </p:txBody>
      </p:sp>
    </p:spTree>
    <p:extLst>
      <p:ext uri="{BB962C8B-B14F-4D97-AF65-F5344CB8AC3E}">
        <p14:creationId xmlns:p14="http://schemas.microsoft.com/office/powerpoint/2010/main" val="161833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DEEC-CE89-7197-0506-87382D20136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FCDE27F-E73B-F9F5-37E6-816CCE1B91D3}"/>
              </a:ext>
            </a:extLst>
          </p:cNvPr>
          <p:cNvSpPr>
            <a:spLocks noGrp="1"/>
          </p:cNvSpPr>
          <p:nvPr>
            <p:ph idx="1"/>
          </p:nvPr>
        </p:nvSpPr>
        <p:spPr/>
        <p:txBody>
          <a:bodyPr/>
          <a:lstStyle/>
          <a:p>
            <a:r>
              <a:rPr lang="en-US" dirty="0"/>
              <a:t> WEEKLY ACTION POINT</a:t>
            </a:r>
          </a:p>
        </p:txBody>
      </p:sp>
      <p:sp>
        <p:nvSpPr>
          <p:cNvPr id="4" name="Content Placeholder 3">
            <a:extLst>
              <a:ext uri="{FF2B5EF4-FFF2-40B4-BE49-F238E27FC236}">
                <a16:creationId xmlns:a16="http://schemas.microsoft.com/office/drawing/2014/main" id="{4C533402-9DEE-79BF-0AE5-0391ACDDE66C}"/>
              </a:ext>
            </a:extLst>
          </p:cNvPr>
          <p:cNvSpPr>
            <a:spLocks noGrp="1"/>
          </p:cNvSpPr>
          <p:nvPr>
            <p:ph idx="10"/>
          </p:nvPr>
        </p:nvSpPr>
        <p:spPr/>
        <p:txBody>
          <a:bodyPr/>
          <a:lstStyle/>
          <a:p>
            <a:r>
              <a:rPr lang="en-US" dirty="0"/>
              <a:t> WEEKLY ASK ME</a:t>
            </a:r>
          </a:p>
        </p:txBody>
      </p:sp>
    </p:spTree>
    <p:extLst>
      <p:ext uri="{BB962C8B-B14F-4D97-AF65-F5344CB8AC3E}">
        <p14:creationId xmlns:p14="http://schemas.microsoft.com/office/powerpoint/2010/main" val="204307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DBF5E-8CEB-3980-9505-0865A4B2CF98}"/>
              </a:ext>
            </a:extLst>
          </p:cNvPr>
          <p:cNvSpPr>
            <a:spLocks noGrp="1"/>
          </p:cNvSpPr>
          <p:nvPr>
            <p:ph type="title"/>
          </p:nvPr>
        </p:nvSpPr>
        <p:spPr>
          <a:xfrm>
            <a:off x="913795" y="609599"/>
            <a:ext cx="10353762" cy="2355273"/>
          </a:xfrm>
        </p:spPr>
        <p:txBody>
          <a:bodyPr>
            <a:normAutofit/>
          </a:bodyPr>
          <a:lstStyle/>
          <a:p>
            <a:r>
              <a:rPr lang="en-US" dirty="0"/>
              <a:t>A RIGHTEOUS MAN IS FULL OF TRUTH AND GRACE</a:t>
            </a:r>
          </a:p>
        </p:txBody>
      </p:sp>
    </p:spTree>
    <p:extLst>
      <p:ext uri="{BB962C8B-B14F-4D97-AF65-F5344CB8AC3E}">
        <p14:creationId xmlns:p14="http://schemas.microsoft.com/office/powerpoint/2010/main" val="291590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72745-673C-9F03-3BC2-C49B79393E40}"/>
              </a:ext>
            </a:extLst>
          </p:cNvPr>
          <p:cNvSpPr>
            <a:spLocks noGrp="1"/>
          </p:cNvSpPr>
          <p:nvPr>
            <p:ph type="title"/>
          </p:nvPr>
        </p:nvSpPr>
        <p:spPr/>
        <p:txBody>
          <a:bodyPr/>
          <a:lstStyle/>
          <a:p>
            <a:r>
              <a:rPr lang="en-US" dirty="0"/>
              <a:t>MATTHEW 1:18-19</a:t>
            </a:r>
          </a:p>
        </p:txBody>
      </p:sp>
    </p:spTree>
    <p:extLst>
      <p:ext uri="{BB962C8B-B14F-4D97-AF65-F5344CB8AC3E}">
        <p14:creationId xmlns:p14="http://schemas.microsoft.com/office/powerpoint/2010/main" val="159486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8E1971E-D65A-FECE-BA11-9C17CD0127D5}"/>
              </a:ext>
            </a:extLst>
          </p:cNvPr>
          <p:cNvSpPr>
            <a:spLocks noGrp="1"/>
          </p:cNvSpPr>
          <p:nvPr>
            <p:ph idx="1"/>
          </p:nvPr>
        </p:nvSpPr>
        <p:spPr/>
        <p:txBody>
          <a:bodyPr/>
          <a:lstStyle/>
          <a:p>
            <a:pPr marL="36900" indent="0" algn="ctr">
              <a:buNone/>
            </a:pPr>
            <a:r>
              <a:rPr lang="en-US" sz="4400" dirty="0"/>
              <a:t>MICAH 6:8</a:t>
            </a:r>
          </a:p>
          <a:p>
            <a:pPr marL="36900" indent="0" algn="ctr">
              <a:buNone/>
            </a:pPr>
            <a:r>
              <a:rPr lang="en-US" dirty="0"/>
              <a:t>     He has told you, O man, what is good;</a:t>
            </a:r>
          </a:p>
          <a:p>
            <a:pPr marL="36900" indent="0" algn="ctr">
              <a:buNone/>
            </a:pPr>
            <a:r>
              <a:rPr lang="en-US" dirty="0"/>
              <a:t>        and what does the LORD require of you</a:t>
            </a:r>
          </a:p>
          <a:p>
            <a:pPr marL="36900" indent="0" algn="ctr">
              <a:buNone/>
            </a:pPr>
            <a:r>
              <a:rPr lang="en-US" dirty="0"/>
              <a:t>    but to do justice, and to love kindness,</a:t>
            </a:r>
          </a:p>
          <a:p>
            <a:pPr marL="36900" indent="0" algn="ctr">
              <a:buNone/>
            </a:pPr>
            <a:r>
              <a:rPr lang="en-US" dirty="0"/>
              <a:t>        and to walk humbly with your God?</a:t>
            </a:r>
          </a:p>
        </p:txBody>
      </p:sp>
    </p:spTree>
    <p:extLst>
      <p:ext uri="{BB962C8B-B14F-4D97-AF65-F5344CB8AC3E}">
        <p14:creationId xmlns:p14="http://schemas.microsoft.com/office/powerpoint/2010/main" val="335460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05F1C-3C02-351B-CF35-C6704FC862AA}"/>
              </a:ext>
            </a:extLst>
          </p:cNvPr>
          <p:cNvSpPr>
            <a:spLocks noGrp="1"/>
          </p:cNvSpPr>
          <p:nvPr>
            <p:ph type="title"/>
          </p:nvPr>
        </p:nvSpPr>
        <p:spPr>
          <a:xfrm>
            <a:off x="913795" y="609599"/>
            <a:ext cx="10353762" cy="2410691"/>
          </a:xfrm>
        </p:spPr>
        <p:txBody>
          <a:bodyPr/>
          <a:lstStyle/>
          <a:p>
            <a:r>
              <a:rPr lang="en-US" dirty="0"/>
              <a:t>A RIGHTEOUS MAN WAITS FOR CLEAR DIRECTION FROM GOD</a:t>
            </a:r>
          </a:p>
        </p:txBody>
      </p:sp>
    </p:spTree>
    <p:extLst>
      <p:ext uri="{BB962C8B-B14F-4D97-AF65-F5344CB8AC3E}">
        <p14:creationId xmlns:p14="http://schemas.microsoft.com/office/powerpoint/2010/main" val="30099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CA98-5A26-2676-BE85-E3A1709A4C68}"/>
              </a:ext>
            </a:extLst>
          </p:cNvPr>
          <p:cNvSpPr>
            <a:spLocks noGrp="1"/>
          </p:cNvSpPr>
          <p:nvPr>
            <p:ph type="title"/>
          </p:nvPr>
        </p:nvSpPr>
        <p:spPr/>
        <p:txBody>
          <a:bodyPr/>
          <a:lstStyle/>
          <a:p>
            <a:r>
              <a:rPr lang="en-US" dirty="0"/>
              <a:t>MATTHEW 1:20</a:t>
            </a:r>
          </a:p>
        </p:txBody>
      </p:sp>
    </p:spTree>
    <p:extLst>
      <p:ext uri="{BB962C8B-B14F-4D97-AF65-F5344CB8AC3E}">
        <p14:creationId xmlns:p14="http://schemas.microsoft.com/office/powerpoint/2010/main" val="12832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C3853E-B227-1180-F96C-45111AE0E297}"/>
              </a:ext>
            </a:extLst>
          </p:cNvPr>
          <p:cNvSpPr>
            <a:spLocks noGrp="1"/>
          </p:cNvSpPr>
          <p:nvPr>
            <p:ph type="title"/>
          </p:nvPr>
        </p:nvSpPr>
        <p:spPr>
          <a:xfrm>
            <a:off x="913795" y="609600"/>
            <a:ext cx="10353762" cy="1939636"/>
          </a:xfrm>
        </p:spPr>
        <p:txBody>
          <a:bodyPr>
            <a:normAutofit/>
          </a:bodyPr>
          <a:lstStyle/>
          <a:p>
            <a:r>
              <a:rPr lang="en-US" dirty="0"/>
              <a:t>A RIGHTEOUS MAN FEARS GOD OVER MEN</a:t>
            </a:r>
          </a:p>
        </p:txBody>
      </p:sp>
    </p:spTree>
    <p:extLst>
      <p:ext uri="{BB962C8B-B14F-4D97-AF65-F5344CB8AC3E}">
        <p14:creationId xmlns:p14="http://schemas.microsoft.com/office/powerpoint/2010/main" val="420932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2E025-81B8-0B2F-F27F-B88D96CDFEC9}"/>
              </a:ext>
            </a:extLst>
          </p:cNvPr>
          <p:cNvSpPr>
            <a:spLocks noGrp="1"/>
          </p:cNvSpPr>
          <p:nvPr>
            <p:ph type="title"/>
          </p:nvPr>
        </p:nvSpPr>
        <p:spPr/>
        <p:txBody>
          <a:bodyPr/>
          <a:lstStyle/>
          <a:p>
            <a:r>
              <a:rPr lang="en-US" dirty="0"/>
              <a:t>MATTHEW 1:20</a:t>
            </a:r>
          </a:p>
        </p:txBody>
      </p:sp>
    </p:spTree>
    <p:extLst>
      <p:ext uri="{BB962C8B-B14F-4D97-AF65-F5344CB8AC3E}">
        <p14:creationId xmlns:p14="http://schemas.microsoft.com/office/powerpoint/2010/main" val="408900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CEE968-E4FA-B098-57D1-CF2F53AA8B8A}"/>
              </a:ext>
            </a:extLst>
          </p:cNvPr>
          <p:cNvSpPr>
            <a:spLocks noGrp="1"/>
          </p:cNvSpPr>
          <p:nvPr>
            <p:ph idx="1"/>
          </p:nvPr>
        </p:nvSpPr>
        <p:spPr/>
        <p:txBody>
          <a:bodyPr>
            <a:normAutofit/>
          </a:bodyPr>
          <a:lstStyle/>
          <a:p>
            <a:pPr marL="36900" indent="0">
              <a:buNone/>
            </a:pPr>
            <a:r>
              <a:rPr lang="en-US" sz="4400" dirty="0"/>
              <a:t>It is when the fear of the Lord is greater than my fear of failure, inadequacy, rejection, inferiority, etc., that God is able to mold and make me into the man he wants me to be.</a:t>
            </a:r>
          </a:p>
          <a:p>
            <a:pPr marL="36900" indent="0">
              <a:buNone/>
            </a:pPr>
            <a:r>
              <a:rPr lang="en-US" sz="4400" dirty="0"/>
              <a:t>-Author Unknown</a:t>
            </a:r>
          </a:p>
        </p:txBody>
      </p:sp>
    </p:spTree>
    <p:extLst>
      <p:ext uri="{BB962C8B-B14F-4D97-AF65-F5344CB8AC3E}">
        <p14:creationId xmlns:p14="http://schemas.microsoft.com/office/powerpoint/2010/main" val="38870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Presentation1" id="{C94EA76D-06D6-45F6-A454-B8F87543CBEE}" vid="{5D75930A-0E53-446E-8887-9C7CAC029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1054</TotalTime>
  <Words>1326</Words>
  <Application>Microsoft Macintosh PowerPoint</Application>
  <PresentationFormat>Widescreen</PresentationFormat>
  <Paragraphs>213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Bahnschrift</vt:lpstr>
      <vt:lpstr>Calibri</vt:lpstr>
      <vt:lpstr>Google Sans</vt:lpstr>
      <vt:lpstr>Open Sans</vt:lpstr>
      <vt:lpstr>Wingdings 2</vt:lpstr>
      <vt:lpstr>Slate</vt:lpstr>
      <vt:lpstr>MATTHEW 1:18-25  THE CHARACTERISTICS OF A RIGHTEOUS MAN</vt:lpstr>
      <vt:lpstr>A RIGHTEOUS MAN IS FULL OF TRUTH AND GRACE</vt:lpstr>
      <vt:lpstr>MATTHEW 1:18-19</vt:lpstr>
      <vt:lpstr>PowerPoint Presentation</vt:lpstr>
      <vt:lpstr>A RIGHTEOUS MAN WAITS FOR CLEAR DIRECTION FROM GOD</vt:lpstr>
      <vt:lpstr>MATTHEW 1:20</vt:lpstr>
      <vt:lpstr>A RIGHTEOUS MAN FEARS GOD OVER MEN</vt:lpstr>
      <vt:lpstr>MATTHEW 1:20</vt:lpstr>
      <vt:lpstr>PowerPoint Presentation</vt:lpstr>
      <vt:lpstr>A RIGHTEOUS MAN EMBRACES SOUND DOCTRINE</vt:lpstr>
      <vt:lpstr>MATTHEW 1:21-23</vt:lpstr>
      <vt:lpstr>PowerPoint Presentation</vt:lpstr>
      <vt:lpstr>PowerPoint Presentation</vt:lpstr>
      <vt:lpstr>PowerPoint Presentation</vt:lpstr>
      <vt:lpstr>A RIGHTEOUS MAN OBEYS GOD QUICKLY</vt:lpstr>
      <vt:lpstr>MATTHEW 1:24-25</vt:lpstr>
      <vt:lpstr>PowerPoint Presentation</vt:lpstr>
      <vt:lpstr>PowerPoint Presentation</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dc:creator>
  <cp:lastModifiedBy>Ian Ross</cp:lastModifiedBy>
  <cp:revision>2</cp:revision>
  <dcterms:created xsi:type="dcterms:W3CDTF">2022-11-19T20:16:08Z</dcterms:created>
  <dcterms:modified xsi:type="dcterms:W3CDTF">2024-12-07T16:46:45Z</dcterms:modified>
</cp:coreProperties>
</file>