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57" r:id="rId4"/>
    <p:sldId id="258" r:id="rId5"/>
    <p:sldId id="259" r:id="rId6"/>
    <p:sldId id="261" r:id="rId7"/>
    <p:sldId id="263" r:id="rId8"/>
    <p:sldId id="260" r:id="rId9"/>
    <p:sldId id="264" r:id="rId10"/>
    <p:sldId id="267" r:id="rId11"/>
    <p:sldId id="265" r:id="rId12"/>
    <p:sldId id="262"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userId="b8c820857ccdcb8b" providerId="LiveId" clId="{1617D9D4-AB75-4591-9100-1450D1D42A3B}"/>
    <pc:docChg chg="undo custSel addSld delSld modSld">
      <pc:chgData name="Ian" userId="b8c820857ccdcb8b" providerId="LiveId" clId="{1617D9D4-AB75-4591-9100-1450D1D42A3B}" dt="2021-12-18T17:47:19.501" v="5081" actId="20577"/>
      <pc:docMkLst>
        <pc:docMk/>
      </pc:docMkLst>
      <pc:sldChg chg="modSp mod">
        <pc:chgData name="Ian" userId="b8c820857ccdcb8b" providerId="LiveId" clId="{1617D9D4-AB75-4591-9100-1450D1D42A3B}" dt="2021-12-17T00:36:19.043" v="62" actId="20577"/>
        <pc:sldMkLst>
          <pc:docMk/>
          <pc:sldMk cId="2798955271" sldId="256"/>
        </pc:sldMkLst>
        <pc:spChg chg="mod">
          <ac:chgData name="Ian" userId="b8c820857ccdcb8b" providerId="LiveId" clId="{1617D9D4-AB75-4591-9100-1450D1D42A3B}" dt="2021-12-17T00:35:08.782" v="57" actId="20577"/>
          <ac:spMkLst>
            <pc:docMk/>
            <pc:sldMk cId="2798955271" sldId="256"/>
            <ac:spMk id="2" creationId="{ADEBDB25-DD9D-4A34-9C82-74DFC70AA77E}"/>
          </ac:spMkLst>
        </pc:spChg>
        <pc:spChg chg="mod">
          <ac:chgData name="Ian" userId="b8c820857ccdcb8b" providerId="LiveId" clId="{1617D9D4-AB75-4591-9100-1450D1D42A3B}" dt="2021-12-17T00:36:19.043" v="62" actId="20577"/>
          <ac:spMkLst>
            <pc:docMk/>
            <pc:sldMk cId="2798955271" sldId="256"/>
            <ac:spMk id="3" creationId="{DECB93AD-0730-4BF6-A681-AFFE069BF2D7}"/>
          </ac:spMkLst>
        </pc:spChg>
      </pc:sldChg>
      <pc:sldChg chg="modSp new mod">
        <pc:chgData name="Ian" userId="b8c820857ccdcb8b" providerId="LiveId" clId="{1617D9D4-AB75-4591-9100-1450D1D42A3B}" dt="2021-12-17T17:45:45.390" v="403" actId="20577"/>
        <pc:sldMkLst>
          <pc:docMk/>
          <pc:sldMk cId="2846542800" sldId="257"/>
        </pc:sldMkLst>
        <pc:spChg chg="mod">
          <ac:chgData name="Ian" userId="b8c820857ccdcb8b" providerId="LiveId" clId="{1617D9D4-AB75-4591-9100-1450D1D42A3B}" dt="2021-12-17T00:41:56.015" v="113" actId="20577"/>
          <ac:spMkLst>
            <pc:docMk/>
            <pc:sldMk cId="2846542800" sldId="257"/>
            <ac:spMk id="2" creationId="{2AD1A6BA-6799-4B70-9E12-393566460750}"/>
          </ac:spMkLst>
        </pc:spChg>
        <pc:spChg chg="mod">
          <ac:chgData name="Ian" userId="b8c820857ccdcb8b" providerId="LiveId" clId="{1617D9D4-AB75-4591-9100-1450D1D42A3B}" dt="2021-12-17T17:45:45.390" v="403" actId="20577"/>
          <ac:spMkLst>
            <pc:docMk/>
            <pc:sldMk cId="2846542800" sldId="257"/>
            <ac:spMk id="3" creationId="{B30F1625-4AD5-4547-AF2A-CA5C1708224E}"/>
          </ac:spMkLst>
        </pc:spChg>
      </pc:sldChg>
      <pc:sldChg chg="modSp new mod">
        <pc:chgData name="Ian" userId="b8c820857ccdcb8b" providerId="LiveId" clId="{1617D9D4-AB75-4591-9100-1450D1D42A3B}" dt="2021-12-17T17:52:13.059" v="620" actId="20577"/>
        <pc:sldMkLst>
          <pc:docMk/>
          <pc:sldMk cId="1051377089" sldId="258"/>
        </pc:sldMkLst>
        <pc:spChg chg="mod">
          <ac:chgData name="Ian" userId="b8c820857ccdcb8b" providerId="LiveId" clId="{1617D9D4-AB75-4591-9100-1450D1D42A3B}" dt="2021-12-17T17:48:23.797" v="445" actId="27636"/>
          <ac:spMkLst>
            <pc:docMk/>
            <pc:sldMk cId="1051377089" sldId="258"/>
            <ac:spMk id="2" creationId="{D73F9038-0BD0-450E-9B1D-91739CEE1FCD}"/>
          </ac:spMkLst>
        </pc:spChg>
        <pc:spChg chg="mod">
          <ac:chgData name="Ian" userId="b8c820857ccdcb8b" providerId="LiveId" clId="{1617D9D4-AB75-4591-9100-1450D1D42A3B}" dt="2021-12-17T17:52:13.059" v="620" actId="20577"/>
          <ac:spMkLst>
            <pc:docMk/>
            <pc:sldMk cId="1051377089" sldId="258"/>
            <ac:spMk id="3" creationId="{EAC1D881-0B26-40DF-8FCC-C1EAA5905C8E}"/>
          </ac:spMkLst>
        </pc:spChg>
      </pc:sldChg>
      <pc:sldChg chg="addSp delSp modSp new mod modClrScheme chgLayout">
        <pc:chgData name="Ian" userId="b8c820857ccdcb8b" providerId="LiveId" clId="{1617D9D4-AB75-4591-9100-1450D1D42A3B}" dt="2021-12-17T18:01:52.363" v="882" actId="20577"/>
        <pc:sldMkLst>
          <pc:docMk/>
          <pc:sldMk cId="47266371" sldId="259"/>
        </pc:sldMkLst>
        <pc:spChg chg="del">
          <ac:chgData name="Ian" userId="b8c820857ccdcb8b" providerId="LiveId" clId="{1617D9D4-AB75-4591-9100-1450D1D42A3B}" dt="2021-12-17T17:52:47.568" v="622" actId="700"/>
          <ac:spMkLst>
            <pc:docMk/>
            <pc:sldMk cId="47266371" sldId="259"/>
            <ac:spMk id="2" creationId="{4C549AB1-68F6-45FF-8302-0B2D4B12D921}"/>
          </ac:spMkLst>
        </pc:spChg>
        <pc:spChg chg="del mod ord">
          <ac:chgData name="Ian" userId="b8c820857ccdcb8b" providerId="LiveId" clId="{1617D9D4-AB75-4591-9100-1450D1D42A3B}" dt="2021-12-17T17:52:47.568" v="622" actId="700"/>
          <ac:spMkLst>
            <pc:docMk/>
            <pc:sldMk cId="47266371" sldId="259"/>
            <ac:spMk id="3" creationId="{F9630D4C-B141-4A2F-8D27-9ABFC3DB6B8E}"/>
          </ac:spMkLst>
        </pc:spChg>
        <pc:spChg chg="add mod ord">
          <ac:chgData name="Ian" userId="b8c820857ccdcb8b" providerId="LiveId" clId="{1617D9D4-AB75-4591-9100-1450D1D42A3B}" dt="2021-12-17T18:01:52.363" v="882" actId="20577"/>
          <ac:spMkLst>
            <pc:docMk/>
            <pc:sldMk cId="47266371" sldId="259"/>
            <ac:spMk id="4" creationId="{D3A6439A-ECC9-448D-86E0-D41154B0980C}"/>
          </ac:spMkLst>
        </pc:spChg>
      </pc:sldChg>
      <pc:sldChg chg="addSp modSp new mod modClrScheme chgLayout">
        <pc:chgData name="Ian" userId="b8c820857ccdcb8b" providerId="LiveId" clId="{1617D9D4-AB75-4591-9100-1450D1D42A3B}" dt="2021-12-17T18:58:11.465" v="1901" actId="27636"/>
        <pc:sldMkLst>
          <pc:docMk/>
          <pc:sldMk cId="572823902" sldId="260"/>
        </pc:sldMkLst>
        <pc:spChg chg="mod ord">
          <ac:chgData name="Ian" userId="b8c820857ccdcb8b" providerId="LiveId" clId="{1617D9D4-AB75-4591-9100-1450D1D42A3B}" dt="2021-12-17T18:58:11.465" v="1901" actId="27636"/>
          <ac:spMkLst>
            <pc:docMk/>
            <pc:sldMk cId="572823902" sldId="260"/>
            <ac:spMk id="2" creationId="{F62596A9-A6C8-4D3B-AD04-896941EC2697}"/>
          </ac:spMkLst>
        </pc:spChg>
        <pc:spChg chg="add mod ord">
          <ac:chgData name="Ian" userId="b8c820857ccdcb8b" providerId="LiveId" clId="{1617D9D4-AB75-4591-9100-1450D1D42A3B}" dt="2021-12-17T18:03:33.248" v="920" actId="20577"/>
          <ac:spMkLst>
            <pc:docMk/>
            <pc:sldMk cId="572823902" sldId="260"/>
            <ac:spMk id="3" creationId="{5D8B2B64-B45A-456D-AB4A-D9CB4B3CA39B}"/>
          </ac:spMkLst>
        </pc:spChg>
      </pc:sldChg>
      <pc:sldChg chg="modSp new mod">
        <pc:chgData name="Ian" userId="b8c820857ccdcb8b" providerId="LiveId" clId="{1617D9D4-AB75-4591-9100-1450D1D42A3B}" dt="2021-12-17T18:07:49.507" v="1205" actId="20577"/>
        <pc:sldMkLst>
          <pc:docMk/>
          <pc:sldMk cId="715661336" sldId="261"/>
        </pc:sldMkLst>
        <pc:spChg chg="mod">
          <ac:chgData name="Ian" userId="b8c820857ccdcb8b" providerId="LiveId" clId="{1617D9D4-AB75-4591-9100-1450D1D42A3B}" dt="2021-12-17T18:07:49.507" v="1205" actId="20577"/>
          <ac:spMkLst>
            <pc:docMk/>
            <pc:sldMk cId="715661336" sldId="261"/>
            <ac:spMk id="2" creationId="{09AB381E-B42C-4AEB-A57E-103B4FA7C1E9}"/>
          </ac:spMkLst>
        </pc:spChg>
      </pc:sldChg>
      <pc:sldChg chg="modSp new mod">
        <pc:chgData name="Ian" userId="b8c820857ccdcb8b" providerId="LiveId" clId="{1617D9D4-AB75-4591-9100-1450D1D42A3B}" dt="2021-12-18T17:18:58.779" v="4210" actId="20577"/>
        <pc:sldMkLst>
          <pc:docMk/>
          <pc:sldMk cId="2418112267" sldId="262"/>
        </pc:sldMkLst>
        <pc:spChg chg="mod">
          <ac:chgData name="Ian" userId="b8c820857ccdcb8b" providerId="LiveId" clId="{1617D9D4-AB75-4591-9100-1450D1D42A3B}" dt="2021-12-17T18:08:36.442" v="1272" actId="27636"/>
          <ac:spMkLst>
            <pc:docMk/>
            <pc:sldMk cId="2418112267" sldId="262"/>
            <ac:spMk id="2" creationId="{EF740562-8AE8-4086-A631-405D279083D5}"/>
          </ac:spMkLst>
        </pc:spChg>
        <pc:spChg chg="mod">
          <ac:chgData name="Ian" userId="b8c820857ccdcb8b" providerId="LiveId" clId="{1617D9D4-AB75-4591-9100-1450D1D42A3B}" dt="2021-12-18T17:18:58.779" v="4210" actId="20577"/>
          <ac:spMkLst>
            <pc:docMk/>
            <pc:sldMk cId="2418112267" sldId="262"/>
            <ac:spMk id="3" creationId="{45D88040-A42F-4F2D-B860-B134302B441E}"/>
          </ac:spMkLst>
        </pc:spChg>
      </pc:sldChg>
      <pc:sldChg chg="modSp new mod modNotesTx">
        <pc:chgData name="Ian" userId="b8c820857ccdcb8b" providerId="LiveId" clId="{1617D9D4-AB75-4591-9100-1450D1D42A3B}" dt="2021-12-18T13:55:58.538" v="2783" actId="20577"/>
        <pc:sldMkLst>
          <pc:docMk/>
          <pc:sldMk cId="1861176305" sldId="263"/>
        </pc:sldMkLst>
        <pc:spChg chg="mod">
          <ac:chgData name="Ian" userId="b8c820857ccdcb8b" providerId="LiveId" clId="{1617D9D4-AB75-4591-9100-1450D1D42A3B}" dt="2021-12-17T18:41:20.172" v="1713" actId="20577"/>
          <ac:spMkLst>
            <pc:docMk/>
            <pc:sldMk cId="1861176305" sldId="263"/>
            <ac:spMk id="2" creationId="{2E9AD67E-5483-44FA-A3D7-A04CEA3C026A}"/>
          </ac:spMkLst>
        </pc:spChg>
      </pc:sldChg>
      <pc:sldChg chg="addSp delSp modSp new mod modClrScheme chgLayout">
        <pc:chgData name="Ian" userId="b8c820857ccdcb8b" providerId="LiveId" clId="{1617D9D4-AB75-4591-9100-1450D1D42A3B}" dt="2021-12-17T18:59:19.935" v="2025" actId="20577"/>
        <pc:sldMkLst>
          <pc:docMk/>
          <pc:sldMk cId="3258126958" sldId="264"/>
        </pc:sldMkLst>
        <pc:spChg chg="del">
          <ac:chgData name="Ian" userId="b8c820857ccdcb8b" providerId="LiveId" clId="{1617D9D4-AB75-4591-9100-1450D1D42A3B}" dt="2021-12-17T18:58:19.998" v="1903" actId="700"/>
          <ac:spMkLst>
            <pc:docMk/>
            <pc:sldMk cId="3258126958" sldId="264"/>
            <ac:spMk id="2" creationId="{B03C07B3-87FD-4CE3-9A41-F76D18D74DAF}"/>
          </ac:spMkLst>
        </pc:spChg>
        <pc:spChg chg="del mod ord">
          <ac:chgData name="Ian" userId="b8c820857ccdcb8b" providerId="LiveId" clId="{1617D9D4-AB75-4591-9100-1450D1D42A3B}" dt="2021-12-17T18:58:19.998" v="1903" actId="700"/>
          <ac:spMkLst>
            <pc:docMk/>
            <pc:sldMk cId="3258126958" sldId="264"/>
            <ac:spMk id="3" creationId="{90DE51F4-F54E-4EFF-9B95-277336435DA1}"/>
          </ac:spMkLst>
        </pc:spChg>
        <pc:spChg chg="add mod ord">
          <ac:chgData name="Ian" userId="b8c820857ccdcb8b" providerId="LiveId" clId="{1617D9D4-AB75-4591-9100-1450D1D42A3B}" dt="2021-12-17T18:59:19.935" v="2025" actId="20577"/>
          <ac:spMkLst>
            <pc:docMk/>
            <pc:sldMk cId="3258126958" sldId="264"/>
            <ac:spMk id="4" creationId="{4FAFC77A-9295-4AC8-ABFC-23A3700298B6}"/>
          </ac:spMkLst>
        </pc:spChg>
      </pc:sldChg>
      <pc:sldChg chg="modSp new mod modNotesTx">
        <pc:chgData name="Ian" userId="b8c820857ccdcb8b" providerId="LiveId" clId="{1617D9D4-AB75-4591-9100-1450D1D42A3B}" dt="2021-12-18T17:47:19.501" v="5081" actId="20577"/>
        <pc:sldMkLst>
          <pc:docMk/>
          <pc:sldMk cId="540496901" sldId="265"/>
        </pc:sldMkLst>
        <pc:spChg chg="mod">
          <ac:chgData name="Ian" userId="b8c820857ccdcb8b" providerId="LiveId" clId="{1617D9D4-AB75-4591-9100-1450D1D42A3B}" dt="2021-12-17T19:03:39.788" v="2123" actId="20577"/>
          <ac:spMkLst>
            <pc:docMk/>
            <pc:sldMk cId="540496901" sldId="265"/>
            <ac:spMk id="2" creationId="{7D74A24B-2448-4600-B64D-DC69E7ACE1FE}"/>
          </ac:spMkLst>
        </pc:spChg>
      </pc:sldChg>
      <pc:sldChg chg="addSp delSp modSp new mod modClrScheme chgLayout">
        <pc:chgData name="Ian" userId="b8c820857ccdcb8b" providerId="LiveId" clId="{1617D9D4-AB75-4591-9100-1450D1D42A3B}" dt="2021-12-18T17:43:29.618" v="5040" actId="20577"/>
        <pc:sldMkLst>
          <pc:docMk/>
          <pc:sldMk cId="354347137" sldId="266"/>
        </pc:sldMkLst>
        <pc:spChg chg="del mod ord">
          <ac:chgData name="Ian" userId="b8c820857ccdcb8b" providerId="LiveId" clId="{1617D9D4-AB75-4591-9100-1450D1D42A3B}" dt="2021-12-18T13:31:44.942" v="2125" actId="700"/>
          <ac:spMkLst>
            <pc:docMk/>
            <pc:sldMk cId="354347137" sldId="266"/>
            <ac:spMk id="2" creationId="{C1F0548F-5737-475F-BF95-2F2AA66D1DA0}"/>
          </ac:spMkLst>
        </pc:spChg>
        <pc:spChg chg="del mod ord">
          <ac:chgData name="Ian" userId="b8c820857ccdcb8b" providerId="LiveId" clId="{1617D9D4-AB75-4591-9100-1450D1D42A3B}" dt="2021-12-18T13:31:44.942" v="2125" actId="700"/>
          <ac:spMkLst>
            <pc:docMk/>
            <pc:sldMk cId="354347137" sldId="266"/>
            <ac:spMk id="3" creationId="{E3F680D4-3929-48E9-ADAD-5D8D1E169FC2}"/>
          </ac:spMkLst>
        </pc:spChg>
        <pc:spChg chg="add mod ord">
          <ac:chgData name="Ian" userId="b8c820857ccdcb8b" providerId="LiveId" clId="{1617D9D4-AB75-4591-9100-1450D1D42A3B}" dt="2021-12-18T17:43:29.618" v="5040" actId="20577"/>
          <ac:spMkLst>
            <pc:docMk/>
            <pc:sldMk cId="354347137" sldId="266"/>
            <ac:spMk id="4" creationId="{1DFC5D75-916E-4DEB-8C26-1255B9E89159}"/>
          </ac:spMkLst>
        </pc:spChg>
        <pc:spChg chg="add mod ord">
          <ac:chgData name="Ian" userId="b8c820857ccdcb8b" providerId="LiveId" clId="{1617D9D4-AB75-4591-9100-1450D1D42A3B}" dt="2021-12-18T13:36:28.418" v="2273" actId="20577"/>
          <ac:spMkLst>
            <pc:docMk/>
            <pc:sldMk cId="354347137" sldId="266"/>
            <ac:spMk id="5" creationId="{3F70B90D-3352-43A0-A5AB-0084E3C181FE}"/>
          </ac:spMkLst>
        </pc:spChg>
      </pc:sldChg>
      <pc:sldChg chg="modSp new mod">
        <pc:chgData name="Ian" userId="b8c820857ccdcb8b" providerId="LiveId" clId="{1617D9D4-AB75-4591-9100-1450D1D42A3B}" dt="2021-12-18T13:49:03.343" v="2607" actId="20577"/>
        <pc:sldMkLst>
          <pc:docMk/>
          <pc:sldMk cId="2642314001" sldId="267"/>
        </pc:sldMkLst>
        <pc:spChg chg="mod">
          <ac:chgData name="Ian" userId="b8c820857ccdcb8b" providerId="LiveId" clId="{1617D9D4-AB75-4591-9100-1450D1D42A3B}" dt="2021-12-18T13:49:03.343" v="2607" actId="20577"/>
          <ac:spMkLst>
            <pc:docMk/>
            <pc:sldMk cId="2642314001" sldId="267"/>
            <ac:spMk id="2" creationId="{77A75AFA-FC89-4006-BA9D-5074581C7300}"/>
          </ac:spMkLst>
        </pc:spChg>
      </pc:sldChg>
      <pc:sldChg chg="addSp delSp modSp new mod modClrScheme chgLayout">
        <pc:chgData name="Ian" userId="b8c820857ccdcb8b" providerId="LiveId" clId="{1617D9D4-AB75-4591-9100-1450D1D42A3B}" dt="2021-12-18T14:10:22.706" v="2970" actId="20577"/>
        <pc:sldMkLst>
          <pc:docMk/>
          <pc:sldMk cId="1028020614" sldId="268"/>
        </pc:sldMkLst>
        <pc:spChg chg="del">
          <ac:chgData name="Ian" userId="b8c820857ccdcb8b" providerId="LiveId" clId="{1617D9D4-AB75-4591-9100-1450D1D42A3B}" dt="2021-12-18T14:07:26.790" v="2785" actId="700"/>
          <ac:spMkLst>
            <pc:docMk/>
            <pc:sldMk cId="1028020614" sldId="268"/>
            <ac:spMk id="2" creationId="{6F849022-BCDC-4C29-8A1E-C721BF93800B}"/>
          </ac:spMkLst>
        </pc:spChg>
        <pc:spChg chg="del mod ord">
          <ac:chgData name="Ian" userId="b8c820857ccdcb8b" providerId="LiveId" clId="{1617D9D4-AB75-4591-9100-1450D1D42A3B}" dt="2021-12-18T14:07:26.790" v="2785" actId="700"/>
          <ac:spMkLst>
            <pc:docMk/>
            <pc:sldMk cId="1028020614" sldId="268"/>
            <ac:spMk id="3" creationId="{E74FE937-9074-4810-9E68-D4BB644A63B0}"/>
          </ac:spMkLst>
        </pc:spChg>
        <pc:spChg chg="add mod ord">
          <ac:chgData name="Ian" userId="b8c820857ccdcb8b" providerId="LiveId" clId="{1617D9D4-AB75-4591-9100-1450D1D42A3B}" dt="2021-12-18T14:10:22.706" v="2970" actId="20577"/>
          <ac:spMkLst>
            <pc:docMk/>
            <pc:sldMk cId="1028020614" sldId="268"/>
            <ac:spMk id="4" creationId="{39CD97E0-C408-48BB-90CA-9847FC96F7D5}"/>
          </ac:spMkLst>
        </pc:spChg>
      </pc:sldChg>
      <pc:sldChg chg="modSp new mod">
        <pc:chgData name="Ian" userId="b8c820857ccdcb8b" providerId="LiveId" clId="{1617D9D4-AB75-4591-9100-1450D1D42A3B}" dt="2021-12-18T14:26:06.646" v="3316" actId="20577"/>
        <pc:sldMkLst>
          <pc:docMk/>
          <pc:sldMk cId="1471594698" sldId="269"/>
        </pc:sldMkLst>
        <pc:spChg chg="mod">
          <ac:chgData name="Ian" userId="b8c820857ccdcb8b" providerId="LiveId" clId="{1617D9D4-AB75-4591-9100-1450D1D42A3B}" dt="2021-12-18T14:26:06.646" v="3316" actId="20577"/>
          <ac:spMkLst>
            <pc:docMk/>
            <pc:sldMk cId="1471594698" sldId="269"/>
            <ac:spMk id="2" creationId="{22D6DCC5-9350-4B7C-BF40-65830C69E1A3}"/>
          </ac:spMkLst>
        </pc:spChg>
      </pc:sldChg>
      <pc:sldChg chg="modSp new mod modNotesTx">
        <pc:chgData name="Ian" userId="b8c820857ccdcb8b" providerId="LiveId" clId="{1617D9D4-AB75-4591-9100-1450D1D42A3B}" dt="2021-12-18T14:34:16.065" v="3676" actId="20577"/>
        <pc:sldMkLst>
          <pc:docMk/>
          <pc:sldMk cId="2044324887" sldId="270"/>
        </pc:sldMkLst>
        <pc:spChg chg="mod">
          <ac:chgData name="Ian" userId="b8c820857ccdcb8b" providerId="LiveId" clId="{1617D9D4-AB75-4591-9100-1450D1D42A3B}" dt="2021-12-18T14:34:16.065" v="3676" actId="20577"/>
          <ac:spMkLst>
            <pc:docMk/>
            <pc:sldMk cId="2044324887" sldId="270"/>
            <ac:spMk id="2" creationId="{846672D8-B7B2-4636-9627-B976318C8586}"/>
          </ac:spMkLst>
        </pc:spChg>
      </pc:sldChg>
      <pc:sldChg chg="new del">
        <pc:chgData name="Ian" userId="b8c820857ccdcb8b" providerId="LiveId" clId="{1617D9D4-AB75-4591-9100-1450D1D42A3B}" dt="2021-12-18T14:34:38.916" v="3678" actId="680"/>
        <pc:sldMkLst>
          <pc:docMk/>
          <pc:sldMk cId="1052152501" sldId="271"/>
        </pc:sldMkLst>
      </pc:sldChg>
      <pc:sldChg chg="modSp new mod modNotesTx">
        <pc:chgData name="Ian" userId="b8c820857ccdcb8b" providerId="LiveId" clId="{1617D9D4-AB75-4591-9100-1450D1D42A3B}" dt="2021-12-18T16:52:38.953" v="3988" actId="20577"/>
        <pc:sldMkLst>
          <pc:docMk/>
          <pc:sldMk cId="1706714346" sldId="271"/>
        </pc:sldMkLst>
        <pc:spChg chg="mod">
          <ac:chgData name="Ian" userId="b8c820857ccdcb8b" providerId="LiveId" clId="{1617D9D4-AB75-4591-9100-1450D1D42A3B}" dt="2021-12-18T16:52:38.953" v="3988" actId="20577"/>
          <ac:spMkLst>
            <pc:docMk/>
            <pc:sldMk cId="1706714346" sldId="271"/>
            <ac:spMk id="2" creationId="{210CFD2B-5FB0-4ACB-9336-D538DE0A929B}"/>
          </ac:spMkLst>
        </pc:spChg>
      </pc:sldChg>
      <pc:sldChg chg="addSp delSp modSp new mod modClrScheme chgLayout">
        <pc:chgData name="Ian" userId="b8c820857ccdcb8b" providerId="LiveId" clId="{1617D9D4-AB75-4591-9100-1450D1D42A3B}" dt="2021-12-18T17:23:26.667" v="4410" actId="20577"/>
        <pc:sldMkLst>
          <pc:docMk/>
          <pc:sldMk cId="1870178981" sldId="272"/>
        </pc:sldMkLst>
        <pc:spChg chg="del mod ord">
          <ac:chgData name="Ian" userId="b8c820857ccdcb8b" providerId="LiveId" clId="{1617D9D4-AB75-4591-9100-1450D1D42A3B}" dt="2021-12-18T17:13:03.706" v="3990" actId="700"/>
          <ac:spMkLst>
            <pc:docMk/>
            <pc:sldMk cId="1870178981" sldId="272"/>
            <ac:spMk id="2" creationId="{95EBCA90-FF7C-42D6-A98A-9F7E860E69E6}"/>
          </ac:spMkLst>
        </pc:spChg>
        <pc:spChg chg="add mod ord">
          <ac:chgData name="Ian" userId="b8c820857ccdcb8b" providerId="LiveId" clId="{1617D9D4-AB75-4591-9100-1450D1D42A3B}" dt="2021-12-18T17:13:16.457" v="4013" actId="20577"/>
          <ac:spMkLst>
            <pc:docMk/>
            <pc:sldMk cId="1870178981" sldId="272"/>
            <ac:spMk id="3" creationId="{52302875-15BE-45E8-B935-FA12B8469DD5}"/>
          </ac:spMkLst>
        </pc:spChg>
        <pc:spChg chg="add mod ord">
          <ac:chgData name="Ian" userId="b8c820857ccdcb8b" providerId="LiveId" clId="{1617D9D4-AB75-4591-9100-1450D1D42A3B}" dt="2021-12-18T17:23:26.667" v="4410" actId="20577"/>
          <ac:spMkLst>
            <pc:docMk/>
            <pc:sldMk cId="1870178981" sldId="272"/>
            <ac:spMk id="4" creationId="{858AE72C-979C-479D-AC43-F09F661CE10D}"/>
          </ac:spMkLst>
        </pc:spChg>
      </pc:sldChg>
      <pc:sldChg chg="modSp new mod">
        <pc:chgData name="Ian" userId="b8c820857ccdcb8b" providerId="LiveId" clId="{1617D9D4-AB75-4591-9100-1450D1D42A3B}" dt="2021-12-18T17:25:40.324" v="4597" actId="20577"/>
        <pc:sldMkLst>
          <pc:docMk/>
          <pc:sldMk cId="2747752659" sldId="273"/>
        </pc:sldMkLst>
        <pc:spChg chg="mod">
          <ac:chgData name="Ian" userId="b8c820857ccdcb8b" providerId="LiveId" clId="{1617D9D4-AB75-4591-9100-1450D1D42A3B}" dt="2021-12-18T17:23:58.240" v="4428" actId="20577"/>
          <ac:spMkLst>
            <pc:docMk/>
            <pc:sldMk cId="2747752659" sldId="273"/>
            <ac:spMk id="2" creationId="{6F87EFFF-588D-42C0-A542-939641BD5AAB}"/>
          </ac:spMkLst>
        </pc:spChg>
        <pc:spChg chg="mod">
          <ac:chgData name="Ian" userId="b8c820857ccdcb8b" providerId="LiveId" clId="{1617D9D4-AB75-4591-9100-1450D1D42A3B}" dt="2021-12-18T17:25:40.324" v="4597" actId="20577"/>
          <ac:spMkLst>
            <pc:docMk/>
            <pc:sldMk cId="2747752659" sldId="273"/>
            <ac:spMk id="3" creationId="{43A1016C-530E-4E1A-862E-23AFCA416384}"/>
          </ac:spMkLst>
        </pc:spChg>
      </pc:sldChg>
      <pc:sldChg chg="modSp new mod">
        <pc:chgData name="Ian" userId="b8c820857ccdcb8b" providerId="LiveId" clId="{1617D9D4-AB75-4591-9100-1450D1D42A3B}" dt="2021-12-18T17:28:38.519" v="4737" actId="20577"/>
        <pc:sldMkLst>
          <pc:docMk/>
          <pc:sldMk cId="2768303853" sldId="274"/>
        </pc:sldMkLst>
        <pc:spChg chg="mod">
          <ac:chgData name="Ian" userId="b8c820857ccdcb8b" providerId="LiveId" clId="{1617D9D4-AB75-4591-9100-1450D1D42A3B}" dt="2021-12-18T17:25:59.546" v="4613" actId="20577"/>
          <ac:spMkLst>
            <pc:docMk/>
            <pc:sldMk cId="2768303853" sldId="274"/>
            <ac:spMk id="2" creationId="{B9F09177-B237-4865-8E37-3CA2EE145D64}"/>
          </ac:spMkLst>
        </pc:spChg>
        <pc:spChg chg="mod">
          <ac:chgData name="Ian" userId="b8c820857ccdcb8b" providerId="LiveId" clId="{1617D9D4-AB75-4591-9100-1450D1D42A3B}" dt="2021-12-18T17:28:38.519" v="4737" actId="20577"/>
          <ac:spMkLst>
            <pc:docMk/>
            <pc:sldMk cId="2768303853" sldId="274"/>
            <ac:spMk id="3" creationId="{08423A6B-AE73-4338-A7B7-662E87152B05}"/>
          </ac:spMkLst>
        </pc:spChg>
      </pc:sldChg>
      <pc:sldChg chg="modSp new mod">
        <pc:chgData name="Ian" userId="b8c820857ccdcb8b" providerId="LiveId" clId="{1617D9D4-AB75-4591-9100-1450D1D42A3B}" dt="2021-12-18T17:33:46.538" v="5039" actId="20577"/>
        <pc:sldMkLst>
          <pc:docMk/>
          <pc:sldMk cId="2503954067" sldId="275"/>
        </pc:sldMkLst>
        <pc:spChg chg="mod">
          <ac:chgData name="Ian" userId="b8c820857ccdcb8b" providerId="LiveId" clId="{1617D9D4-AB75-4591-9100-1450D1D42A3B}" dt="2021-12-18T17:28:53.310" v="4746" actId="20577"/>
          <ac:spMkLst>
            <pc:docMk/>
            <pc:sldMk cId="2503954067" sldId="275"/>
            <ac:spMk id="2" creationId="{331DB100-C08C-4616-A987-86CD8E0BB4F8}"/>
          </ac:spMkLst>
        </pc:spChg>
        <pc:spChg chg="mod">
          <ac:chgData name="Ian" userId="b8c820857ccdcb8b" providerId="LiveId" clId="{1617D9D4-AB75-4591-9100-1450D1D42A3B}" dt="2021-12-18T17:33:46.538" v="5039" actId="20577"/>
          <ac:spMkLst>
            <pc:docMk/>
            <pc:sldMk cId="2503954067" sldId="275"/>
            <ac:spMk id="3" creationId="{A79E77AA-BF0D-4453-BB06-6BC9AFFD933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E9F664-2777-4F5F-8738-F353BD506876}" type="datetimeFigureOut">
              <a:rPr lang="en-US" smtClean="0"/>
              <a:t>12/18/2021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70C01E-F51D-4F68-9782-E003B91106AD}" type="slidenum">
              <a:rPr lang="en-US" smtClean="0"/>
              <a:t>‹#›</a:t>
            </a:fld>
            <a:endParaRPr lang="en-US"/>
          </a:p>
        </p:txBody>
      </p:sp>
    </p:spTree>
    <p:extLst>
      <p:ext uri="{BB962C8B-B14F-4D97-AF65-F5344CB8AC3E}">
        <p14:creationId xmlns:p14="http://schemas.microsoft.com/office/powerpoint/2010/main" val="142230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Hallmark Christmas Movie</a:t>
            </a:r>
          </a:p>
          <a:p>
            <a:endParaRPr lang="en-US" dirty="0"/>
          </a:p>
          <a:p>
            <a:r>
              <a:rPr lang="en-US" dirty="0"/>
              <a:t>Broken – life is not a Hallmark movie</a:t>
            </a:r>
          </a:p>
          <a:p>
            <a:r>
              <a:rPr lang="en-US" dirty="0"/>
              <a:t>Women today</a:t>
            </a:r>
          </a:p>
          <a:p>
            <a:endParaRPr lang="en-US" dirty="0"/>
          </a:p>
          <a:p>
            <a:r>
              <a:rPr lang="en-US" dirty="0"/>
              <a:t>Men – increasingly find fulfillment</a:t>
            </a:r>
          </a:p>
          <a:p>
            <a:endParaRPr lang="en-US" dirty="0"/>
          </a:p>
          <a:p>
            <a:r>
              <a:rPr lang="en-US" dirty="0"/>
              <a:t>We ultimately must find our love joy contentment </a:t>
            </a:r>
          </a:p>
        </p:txBody>
      </p:sp>
      <p:sp>
        <p:nvSpPr>
          <p:cNvPr id="4" name="Slide Number Placeholder 3"/>
          <p:cNvSpPr>
            <a:spLocks noGrp="1"/>
          </p:cNvSpPr>
          <p:nvPr>
            <p:ph type="sldNum" sz="quarter" idx="5"/>
          </p:nvPr>
        </p:nvSpPr>
        <p:spPr/>
        <p:txBody>
          <a:bodyPr/>
          <a:lstStyle/>
          <a:p>
            <a:fld id="{DA70C01E-F51D-4F68-9782-E003B91106AD}" type="slidenum">
              <a:rPr lang="en-US" smtClean="0"/>
              <a:t>7</a:t>
            </a:fld>
            <a:endParaRPr lang="en-US"/>
          </a:p>
        </p:txBody>
      </p:sp>
    </p:spTree>
    <p:extLst>
      <p:ext uri="{BB962C8B-B14F-4D97-AF65-F5344CB8AC3E}">
        <p14:creationId xmlns:p14="http://schemas.microsoft.com/office/powerpoint/2010/main" val="3554534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Permanency – Weiser </a:t>
            </a:r>
            <a:r>
              <a:rPr lang="en-US" dirty="0" err="1"/>
              <a:t>Sherrifs</a:t>
            </a:r>
            <a:r>
              <a:rPr lang="en-US" dirty="0"/>
              <a:t> blotter</a:t>
            </a:r>
          </a:p>
          <a:p>
            <a:r>
              <a:rPr lang="en-US" dirty="0"/>
              <a:t>Christmas Is About – Self Gratification</a:t>
            </a:r>
          </a:p>
        </p:txBody>
      </p:sp>
      <p:sp>
        <p:nvSpPr>
          <p:cNvPr id="4" name="Slide Number Placeholder 3"/>
          <p:cNvSpPr>
            <a:spLocks noGrp="1"/>
          </p:cNvSpPr>
          <p:nvPr>
            <p:ph type="sldNum" sz="quarter" idx="5"/>
          </p:nvPr>
        </p:nvSpPr>
        <p:spPr/>
        <p:txBody>
          <a:bodyPr/>
          <a:lstStyle/>
          <a:p>
            <a:fld id="{DA70C01E-F51D-4F68-9782-E003B91106AD}" type="slidenum">
              <a:rPr lang="en-US" smtClean="0"/>
              <a:t>11</a:t>
            </a:fld>
            <a:endParaRPr lang="en-US"/>
          </a:p>
        </p:txBody>
      </p:sp>
    </p:spTree>
    <p:extLst>
      <p:ext uri="{BB962C8B-B14F-4D97-AF65-F5344CB8AC3E}">
        <p14:creationId xmlns:p14="http://schemas.microsoft.com/office/powerpoint/2010/main" val="2863717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Twenty four elders and twenty four thrones around the throne</a:t>
            </a:r>
          </a:p>
          <a:p>
            <a:r>
              <a:rPr lang="en-US" dirty="0"/>
              <a:t>White garments</a:t>
            </a:r>
          </a:p>
        </p:txBody>
      </p:sp>
      <p:sp>
        <p:nvSpPr>
          <p:cNvPr id="4" name="Slide Number Placeholder 3"/>
          <p:cNvSpPr>
            <a:spLocks noGrp="1"/>
          </p:cNvSpPr>
          <p:nvPr>
            <p:ph type="sldNum" sz="quarter" idx="5"/>
          </p:nvPr>
        </p:nvSpPr>
        <p:spPr/>
        <p:txBody>
          <a:bodyPr/>
          <a:lstStyle/>
          <a:p>
            <a:fld id="{DA70C01E-F51D-4F68-9782-E003B91106AD}" type="slidenum">
              <a:rPr lang="en-US" smtClean="0"/>
              <a:t>15</a:t>
            </a:fld>
            <a:endParaRPr lang="en-US"/>
          </a:p>
        </p:txBody>
      </p:sp>
    </p:spTree>
    <p:extLst>
      <p:ext uri="{BB962C8B-B14F-4D97-AF65-F5344CB8AC3E}">
        <p14:creationId xmlns:p14="http://schemas.microsoft.com/office/powerpoint/2010/main" val="874334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Weddings</a:t>
            </a:r>
          </a:p>
          <a:p>
            <a:r>
              <a:rPr lang="en-US" dirty="0"/>
              <a:t>Jewish Weddings</a:t>
            </a:r>
          </a:p>
        </p:txBody>
      </p:sp>
      <p:sp>
        <p:nvSpPr>
          <p:cNvPr id="4" name="Slide Number Placeholder 3"/>
          <p:cNvSpPr>
            <a:spLocks noGrp="1"/>
          </p:cNvSpPr>
          <p:nvPr>
            <p:ph type="sldNum" sz="quarter" idx="5"/>
          </p:nvPr>
        </p:nvSpPr>
        <p:spPr/>
        <p:txBody>
          <a:bodyPr/>
          <a:lstStyle/>
          <a:p>
            <a:fld id="{DA70C01E-F51D-4F68-9782-E003B91106AD}" type="slidenum">
              <a:rPr lang="en-US" smtClean="0"/>
              <a:t>16</a:t>
            </a:fld>
            <a:endParaRPr lang="en-US"/>
          </a:p>
        </p:txBody>
      </p:sp>
    </p:spTree>
    <p:extLst>
      <p:ext uri="{BB962C8B-B14F-4D97-AF65-F5344CB8AC3E}">
        <p14:creationId xmlns:p14="http://schemas.microsoft.com/office/powerpoint/2010/main" val="2531849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12/16/2021</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p:txBody>
          <a:bodyPr/>
          <a:lstStyle/>
          <a:p>
            <a:r>
              <a:rPr lang="en-US" dirty="0"/>
              <a:t>The Incarnation And Marriage/Sexuality</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p:txBody>
          <a:bodyPr/>
          <a:lstStyle/>
          <a:p>
            <a:r>
              <a:rPr lang="en-US" dirty="0"/>
              <a:t>Ephesians 5:29-32</a:t>
            </a:r>
          </a:p>
        </p:txBody>
      </p:sp>
    </p:spTree>
    <p:extLst>
      <p:ext uri="{BB962C8B-B14F-4D97-AF65-F5344CB8AC3E}">
        <p14:creationId xmlns:p14="http://schemas.microsoft.com/office/powerpoint/2010/main" val="27989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A75AFA-FC89-4006-BA9D-5074581C7300}"/>
              </a:ext>
            </a:extLst>
          </p:cNvPr>
          <p:cNvSpPr>
            <a:spLocks noGrp="1"/>
          </p:cNvSpPr>
          <p:nvPr>
            <p:ph idx="1"/>
          </p:nvPr>
        </p:nvSpPr>
        <p:spPr/>
        <p:txBody>
          <a:bodyPr/>
          <a:lstStyle/>
          <a:p>
            <a:r>
              <a:rPr lang="en-US" dirty="0"/>
              <a:t> The differentiation between, and the union of, male and female are utterly sacred, for they echo God’s holy existence. Tragically, then, trespasses against the holy distinction, and violations of the holy union, typify the story of humanity east of Eden		-Clark and Johnson</a:t>
            </a:r>
          </a:p>
        </p:txBody>
      </p:sp>
    </p:spTree>
    <p:extLst>
      <p:ext uri="{BB962C8B-B14F-4D97-AF65-F5344CB8AC3E}">
        <p14:creationId xmlns:p14="http://schemas.microsoft.com/office/powerpoint/2010/main" val="264231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74A24B-2448-4600-B64D-DC69E7ACE1FE}"/>
              </a:ext>
            </a:extLst>
          </p:cNvPr>
          <p:cNvSpPr>
            <a:spLocks noGrp="1"/>
          </p:cNvSpPr>
          <p:nvPr>
            <p:ph idx="1"/>
          </p:nvPr>
        </p:nvSpPr>
        <p:spPr/>
        <p:txBody>
          <a:bodyPr/>
          <a:lstStyle/>
          <a:p>
            <a:r>
              <a:rPr lang="en-US" dirty="0"/>
              <a:t> Permanent Covenant Faithfulness</a:t>
            </a:r>
          </a:p>
          <a:p>
            <a:r>
              <a:rPr lang="en-US" dirty="0"/>
              <a:t> Self-giving Love and Intimacy</a:t>
            </a:r>
          </a:p>
        </p:txBody>
      </p:sp>
    </p:spTree>
    <p:extLst>
      <p:ext uri="{BB962C8B-B14F-4D97-AF65-F5344CB8AC3E}">
        <p14:creationId xmlns:p14="http://schemas.microsoft.com/office/powerpoint/2010/main" val="540496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40562-8AE8-4086-A631-405D279083D5}"/>
              </a:ext>
            </a:extLst>
          </p:cNvPr>
          <p:cNvSpPr>
            <a:spLocks noGrp="1"/>
          </p:cNvSpPr>
          <p:nvPr>
            <p:ph type="title"/>
          </p:nvPr>
        </p:nvSpPr>
        <p:spPr>
          <a:xfrm>
            <a:off x="838200" y="365125"/>
            <a:ext cx="10515600" cy="1539875"/>
          </a:xfrm>
        </p:spPr>
        <p:txBody>
          <a:bodyPr>
            <a:normAutofit fontScale="90000"/>
          </a:bodyPr>
          <a:lstStyle/>
          <a:p>
            <a:r>
              <a:rPr lang="en-US" dirty="0"/>
              <a:t>Marriage Is A Sign of the Marriage Supper of the Lamb</a:t>
            </a:r>
          </a:p>
        </p:txBody>
      </p:sp>
      <p:sp>
        <p:nvSpPr>
          <p:cNvPr id="3" name="Content Placeholder 2">
            <a:extLst>
              <a:ext uri="{FF2B5EF4-FFF2-40B4-BE49-F238E27FC236}">
                <a16:creationId xmlns:a16="http://schemas.microsoft.com/office/drawing/2014/main" id="{45D88040-A42F-4F2D-B860-B134302B441E}"/>
              </a:ext>
            </a:extLst>
          </p:cNvPr>
          <p:cNvSpPr>
            <a:spLocks noGrp="1"/>
          </p:cNvSpPr>
          <p:nvPr>
            <p:ph idx="1"/>
          </p:nvPr>
        </p:nvSpPr>
        <p:spPr>
          <a:xfrm>
            <a:off x="838200" y="2047875"/>
            <a:ext cx="10515600" cy="4129088"/>
          </a:xfrm>
        </p:spPr>
        <p:txBody>
          <a:bodyPr/>
          <a:lstStyle/>
          <a:p>
            <a:r>
              <a:rPr lang="en-US" dirty="0"/>
              <a:t> v32 The mystery of one flesh, Adam and Eve</a:t>
            </a:r>
          </a:p>
          <a:p>
            <a:r>
              <a:rPr lang="en-US" dirty="0"/>
              <a:t> Christ and the church</a:t>
            </a:r>
          </a:p>
          <a:p>
            <a:r>
              <a:rPr lang="en-US" dirty="0"/>
              <a:t> Sign between two great marriages, Creation and the Marriage Supper of the Lamb</a:t>
            </a:r>
          </a:p>
        </p:txBody>
      </p:sp>
    </p:spTree>
    <p:extLst>
      <p:ext uri="{BB962C8B-B14F-4D97-AF65-F5344CB8AC3E}">
        <p14:creationId xmlns:p14="http://schemas.microsoft.com/office/powerpoint/2010/main" val="2418112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9CD97E0-C408-48BB-90CA-9847FC96F7D5}"/>
              </a:ext>
            </a:extLst>
          </p:cNvPr>
          <p:cNvSpPr>
            <a:spLocks noGrp="1"/>
          </p:cNvSpPr>
          <p:nvPr>
            <p:ph idx="1"/>
          </p:nvPr>
        </p:nvSpPr>
        <p:spPr/>
        <p:txBody>
          <a:bodyPr/>
          <a:lstStyle/>
          <a:p>
            <a:r>
              <a:rPr lang="en-US" dirty="0"/>
              <a:t> He refuses to be who He is as the quintessential image of God without us. Indeed the purpose of the incarnation is that Christ may have for himself an eternal bride, his holy church.</a:t>
            </a:r>
          </a:p>
        </p:txBody>
      </p:sp>
    </p:spTree>
    <p:extLst>
      <p:ext uri="{BB962C8B-B14F-4D97-AF65-F5344CB8AC3E}">
        <p14:creationId xmlns:p14="http://schemas.microsoft.com/office/powerpoint/2010/main" val="1028020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D6DCC5-9350-4B7C-BF40-65830C69E1A3}"/>
              </a:ext>
            </a:extLst>
          </p:cNvPr>
          <p:cNvSpPr>
            <a:spLocks noGrp="1"/>
          </p:cNvSpPr>
          <p:nvPr>
            <p:ph idx="1"/>
          </p:nvPr>
        </p:nvSpPr>
        <p:spPr/>
        <p:txBody>
          <a:bodyPr/>
          <a:lstStyle/>
          <a:p>
            <a:r>
              <a:rPr lang="en-US" dirty="0"/>
              <a:t> In His act of unparalleled condescension and self-giving, God the Son became incarnate, joining Himself to us, so that through His birth and baptism, through his faithful and obedient life, and through his death, burial, resurrection, and ascension, we might belong to Him as His beloved.</a:t>
            </a:r>
          </a:p>
          <a:p>
            <a:pPr marL="457200" lvl="1" indent="0">
              <a:buNone/>
            </a:pPr>
            <a:r>
              <a:rPr lang="en-US" dirty="0"/>
              <a:t>-Clark and Johnson </a:t>
            </a:r>
          </a:p>
        </p:txBody>
      </p:sp>
    </p:spTree>
    <p:extLst>
      <p:ext uri="{BB962C8B-B14F-4D97-AF65-F5344CB8AC3E}">
        <p14:creationId xmlns:p14="http://schemas.microsoft.com/office/powerpoint/2010/main" val="147159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6672D8-B7B2-4636-9627-B976318C8586}"/>
              </a:ext>
            </a:extLst>
          </p:cNvPr>
          <p:cNvSpPr>
            <a:spLocks noGrp="1"/>
          </p:cNvSpPr>
          <p:nvPr>
            <p:ph idx="1"/>
          </p:nvPr>
        </p:nvSpPr>
        <p:spPr/>
        <p:txBody>
          <a:bodyPr/>
          <a:lstStyle/>
          <a:p>
            <a:r>
              <a:rPr lang="en-US" dirty="0"/>
              <a:t> The one who conquers, I will grant him to sit with me on my throne, as I also conquered and sat down with my Father on His throne.</a:t>
            </a:r>
          </a:p>
          <a:p>
            <a:pPr marL="457200" lvl="1" indent="0">
              <a:buNone/>
            </a:pPr>
            <a:r>
              <a:rPr lang="en-US" dirty="0"/>
              <a:t>-Revelation 3:21 </a:t>
            </a:r>
          </a:p>
        </p:txBody>
      </p:sp>
    </p:spTree>
    <p:extLst>
      <p:ext uri="{BB962C8B-B14F-4D97-AF65-F5344CB8AC3E}">
        <p14:creationId xmlns:p14="http://schemas.microsoft.com/office/powerpoint/2010/main" val="2044324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0CFD2B-5FB0-4ACB-9336-D538DE0A929B}"/>
              </a:ext>
            </a:extLst>
          </p:cNvPr>
          <p:cNvSpPr>
            <a:spLocks noGrp="1"/>
          </p:cNvSpPr>
          <p:nvPr>
            <p:ph idx="1"/>
          </p:nvPr>
        </p:nvSpPr>
        <p:spPr/>
        <p:txBody>
          <a:bodyPr/>
          <a:lstStyle/>
          <a:p>
            <a:r>
              <a:rPr lang="en-US" dirty="0"/>
              <a:t> Hallelujah! For the Lord our God the almighty reigns. Let us rejoice and exult and give him glory, for the marriage of the Lamb has come, and his Bride has made herself ready; it was granted her to clothe herself with fine linen, bright and pure.</a:t>
            </a:r>
          </a:p>
          <a:p>
            <a:pPr marL="0" indent="0">
              <a:buNone/>
            </a:pPr>
            <a:r>
              <a:rPr lang="en-US" dirty="0"/>
              <a:t>	-Revelation 19:6-8</a:t>
            </a:r>
          </a:p>
        </p:txBody>
      </p:sp>
    </p:spTree>
    <p:extLst>
      <p:ext uri="{BB962C8B-B14F-4D97-AF65-F5344CB8AC3E}">
        <p14:creationId xmlns:p14="http://schemas.microsoft.com/office/powerpoint/2010/main" val="1706714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2302875-15BE-45E8-B935-FA12B8469DD5}"/>
              </a:ext>
            </a:extLst>
          </p:cNvPr>
          <p:cNvSpPr>
            <a:spLocks noGrp="1"/>
          </p:cNvSpPr>
          <p:nvPr>
            <p:ph type="title"/>
          </p:nvPr>
        </p:nvSpPr>
        <p:spPr/>
        <p:txBody>
          <a:bodyPr/>
          <a:lstStyle/>
          <a:p>
            <a:r>
              <a:rPr lang="en-US" dirty="0"/>
              <a:t>Application #1: Divorce</a:t>
            </a:r>
          </a:p>
        </p:txBody>
      </p:sp>
      <p:sp>
        <p:nvSpPr>
          <p:cNvPr id="4" name="Content Placeholder 3">
            <a:extLst>
              <a:ext uri="{FF2B5EF4-FFF2-40B4-BE49-F238E27FC236}">
                <a16:creationId xmlns:a16="http://schemas.microsoft.com/office/drawing/2014/main" id="{858AE72C-979C-479D-AC43-F09F661CE10D}"/>
              </a:ext>
            </a:extLst>
          </p:cNvPr>
          <p:cNvSpPr>
            <a:spLocks noGrp="1"/>
          </p:cNvSpPr>
          <p:nvPr>
            <p:ph idx="1"/>
          </p:nvPr>
        </p:nvSpPr>
        <p:spPr/>
        <p:txBody>
          <a:bodyPr/>
          <a:lstStyle/>
          <a:p>
            <a:r>
              <a:rPr lang="en-US" dirty="0"/>
              <a:t> Divorce implies God’s love is divisible and unstable</a:t>
            </a:r>
          </a:p>
          <a:p>
            <a:r>
              <a:rPr lang="en-US" dirty="0"/>
              <a:t> How can the church uphold the permanency of marriage given the complexities that break marriages under the pain of abuse or infidelity?</a:t>
            </a:r>
          </a:p>
        </p:txBody>
      </p:sp>
    </p:spTree>
    <p:extLst>
      <p:ext uri="{BB962C8B-B14F-4D97-AF65-F5344CB8AC3E}">
        <p14:creationId xmlns:p14="http://schemas.microsoft.com/office/powerpoint/2010/main" val="1870178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7EFFF-588D-42C0-A542-939641BD5AAB}"/>
              </a:ext>
            </a:extLst>
          </p:cNvPr>
          <p:cNvSpPr>
            <a:spLocks noGrp="1"/>
          </p:cNvSpPr>
          <p:nvPr>
            <p:ph type="title"/>
          </p:nvPr>
        </p:nvSpPr>
        <p:spPr/>
        <p:txBody>
          <a:bodyPr/>
          <a:lstStyle/>
          <a:p>
            <a:r>
              <a:rPr lang="en-US" dirty="0"/>
              <a:t>Homosexuality</a:t>
            </a:r>
          </a:p>
        </p:txBody>
      </p:sp>
      <p:sp>
        <p:nvSpPr>
          <p:cNvPr id="3" name="Content Placeholder 2">
            <a:extLst>
              <a:ext uri="{FF2B5EF4-FFF2-40B4-BE49-F238E27FC236}">
                <a16:creationId xmlns:a16="http://schemas.microsoft.com/office/drawing/2014/main" id="{43A1016C-530E-4E1A-862E-23AFCA416384}"/>
              </a:ext>
            </a:extLst>
          </p:cNvPr>
          <p:cNvSpPr>
            <a:spLocks noGrp="1"/>
          </p:cNvSpPr>
          <p:nvPr>
            <p:ph idx="1"/>
          </p:nvPr>
        </p:nvSpPr>
        <p:spPr/>
        <p:txBody>
          <a:bodyPr/>
          <a:lstStyle/>
          <a:p>
            <a:r>
              <a:rPr lang="en-US" dirty="0"/>
              <a:t> The Trinity demands distinctions among persons.</a:t>
            </a:r>
          </a:p>
          <a:p>
            <a:r>
              <a:rPr lang="en-US" dirty="0"/>
              <a:t> Two Adams could not fulfill the mandate of fruitfulness.</a:t>
            </a:r>
          </a:p>
          <a:p>
            <a:r>
              <a:rPr lang="en-US" dirty="0"/>
              <a:t> Homosexuality is self-worship and thus idolatry</a:t>
            </a:r>
          </a:p>
        </p:txBody>
      </p:sp>
    </p:spTree>
    <p:extLst>
      <p:ext uri="{BB962C8B-B14F-4D97-AF65-F5344CB8AC3E}">
        <p14:creationId xmlns:p14="http://schemas.microsoft.com/office/powerpoint/2010/main" val="2747752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09177-B237-4865-8E37-3CA2EE145D64}"/>
              </a:ext>
            </a:extLst>
          </p:cNvPr>
          <p:cNvSpPr>
            <a:spLocks noGrp="1"/>
          </p:cNvSpPr>
          <p:nvPr>
            <p:ph type="title"/>
          </p:nvPr>
        </p:nvSpPr>
        <p:spPr/>
        <p:txBody>
          <a:bodyPr/>
          <a:lstStyle/>
          <a:p>
            <a:r>
              <a:rPr lang="en-US" dirty="0"/>
              <a:t>Pornography</a:t>
            </a:r>
          </a:p>
        </p:txBody>
      </p:sp>
      <p:sp>
        <p:nvSpPr>
          <p:cNvPr id="3" name="Content Placeholder 2">
            <a:extLst>
              <a:ext uri="{FF2B5EF4-FFF2-40B4-BE49-F238E27FC236}">
                <a16:creationId xmlns:a16="http://schemas.microsoft.com/office/drawing/2014/main" id="{08423A6B-AE73-4338-A7B7-662E87152B05}"/>
              </a:ext>
            </a:extLst>
          </p:cNvPr>
          <p:cNvSpPr>
            <a:spLocks noGrp="1"/>
          </p:cNvSpPr>
          <p:nvPr>
            <p:ph idx="1"/>
          </p:nvPr>
        </p:nvSpPr>
        <p:spPr/>
        <p:txBody>
          <a:bodyPr/>
          <a:lstStyle/>
          <a:p>
            <a:r>
              <a:rPr lang="en-US" dirty="0"/>
              <a:t> Objectifying and depersonalizing of sex</a:t>
            </a:r>
          </a:p>
          <a:p>
            <a:r>
              <a:rPr lang="en-US" dirty="0"/>
              <a:t> Freedom from our union with Christ who joins himself to us in a relationship</a:t>
            </a:r>
          </a:p>
        </p:txBody>
      </p:sp>
    </p:spTree>
    <p:extLst>
      <p:ext uri="{BB962C8B-B14F-4D97-AF65-F5344CB8AC3E}">
        <p14:creationId xmlns:p14="http://schemas.microsoft.com/office/powerpoint/2010/main" val="276830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FC5D75-916E-4DEB-8C26-1255B9E89159}"/>
              </a:ext>
            </a:extLst>
          </p:cNvPr>
          <p:cNvSpPr>
            <a:spLocks noGrp="1"/>
          </p:cNvSpPr>
          <p:nvPr>
            <p:ph type="title"/>
          </p:nvPr>
        </p:nvSpPr>
        <p:spPr>
          <a:xfrm>
            <a:off x="831850" y="885826"/>
            <a:ext cx="10515600" cy="3676650"/>
          </a:xfrm>
        </p:spPr>
        <p:txBody>
          <a:bodyPr>
            <a:normAutofit/>
          </a:bodyPr>
          <a:lstStyle/>
          <a:p>
            <a:r>
              <a:rPr lang="en-US" dirty="0"/>
              <a:t>The Incarnation of God: The Mystery of the Gospel as the Foundation of Evangelical Theology	- Chapter 8</a:t>
            </a:r>
          </a:p>
        </p:txBody>
      </p:sp>
      <p:sp>
        <p:nvSpPr>
          <p:cNvPr id="5" name="Text Placeholder 4">
            <a:extLst>
              <a:ext uri="{FF2B5EF4-FFF2-40B4-BE49-F238E27FC236}">
                <a16:creationId xmlns:a16="http://schemas.microsoft.com/office/drawing/2014/main" id="{3F70B90D-3352-43A0-A5AB-0084E3C181FE}"/>
              </a:ext>
            </a:extLst>
          </p:cNvPr>
          <p:cNvSpPr>
            <a:spLocks noGrp="1"/>
          </p:cNvSpPr>
          <p:nvPr>
            <p:ph type="body" idx="1"/>
          </p:nvPr>
        </p:nvSpPr>
        <p:spPr/>
        <p:txBody>
          <a:bodyPr/>
          <a:lstStyle/>
          <a:p>
            <a:r>
              <a:rPr lang="en-US" dirty="0"/>
              <a:t>John Clark, Marcus Peter Johnson</a:t>
            </a:r>
          </a:p>
        </p:txBody>
      </p:sp>
    </p:spTree>
    <p:extLst>
      <p:ext uri="{BB962C8B-B14F-4D97-AF65-F5344CB8AC3E}">
        <p14:creationId xmlns:p14="http://schemas.microsoft.com/office/powerpoint/2010/main" val="354347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DB100-C08C-4616-A987-86CD8E0BB4F8}"/>
              </a:ext>
            </a:extLst>
          </p:cNvPr>
          <p:cNvSpPr>
            <a:spLocks noGrp="1"/>
          </p:cNvSpPr>
          <p:nvPr>
            <p:ph type="title"/>
          </p:nvPr>
        </p:nvSpPr>
        <p:spPr/>
        <p:txBody>
          <a:bodyPr/>
          <a:lstStyle/>
          <a:p>
            <a:r>
              <a:rPr lang="en-US" dirty="0"/>
              <a:t>Abortion</a:t>
            </a:r>
          </a:p>
        </p:txBody>
      </p:sp>
      <p:sp>
        <p:nvSpPr>
          <p:cNvPr id="3" name="Content Placeholder 2">
            <a:extLst>
              <a:ext uri="{FF2B5EF4-FFF2-40B4-BE49-F238E27FC236}">
                <a16:creationId xmlns:a16="http://schemas.microsoft.com/office/drawing/2014/main" id="{A79E77AA-BF0D-4453-BB06-6BC9AFFD933B}"/>
              </a:ext>
            </a:extLst>
          </p:cNvPr>
          <p:cNvSpPr>
            <a:spLocks noGrp="1"/>
          </p:cNvSpPr>
          <p:nvPr>
            <p:ph idx="1"/>
          </p:nvPr>
        </p:nvSpPr>
        <p:spPr/>
        <p:txBody>
          <a:bodyPr/>
          <a:lstStyle/>
          <a:p>
            <a:r>
              <a:rPr lang="en-US" dirty="0"/>
              <a:t> The abortion debate is not about when life begins. It is about the meaning of sex.</a:t>
            </a:r>
          </a:p>
          <a:p>
            <a:r>
              <a:rPr lang="en-US" dirty="0"/>
              <a:t> Fruit bearing is a gift inherent to the blessing of sexual union.</a:t>
            </a:r>
          </a:p>
          <a:p>
            <a:r>
              <a:rPr lang="en-US" dirty="0"/>
              <a:t> Abortion says “No” to God’s gift of life and to His image.</a:t>
            </a:r>
          </a:p>
        </p:txBody>
      </p:sp>
    </p:spTree>
    <p:extLst>
      <p:ext uri="{BB962C8B-B14F-4D97-AF65-F5344CB8AC3E}">
        <p14:creationId xmlns:p14="http://schemas.microsoft.com/office/powerpoint/2010/main" val="2503954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1A6BA-6799-4B70-9E12-393566460750}"/>
              </a:ext>
            </a:extLst>
          </p:cNvPr>
          <p:cNvSpPr>
            <a:spLocks noGrp="1"/>
          </p:cNvSpPr>
          <p:nvPr>
            <p:ph type="title"/>
          </p:nvPr>
        </p:nvSpPr>
        <p:spPr/>
        <p:txBody>
          <a:bodyPr>
            <a:normAutofit fontScale="90000"/>
          </a:bodyPr>
          <a:lstStyle/>
          <a:p>
            <a:r>
              <a:rPr lang="en-US" dirty="0"/>
              <a:t>How to Uphold the Holiness of Sexual Union</a:t>
            </a:r>
          </a:p>
        </p:txBody>
      </p:sp>
      <p:sp>
        <p:nvSpPr>
          <p:cNvPr id="3" name="Content Placeholder 2">
            <a:extLst>
              <a:ext uri="{FF2B5EF4-FFF2-40B4-BE49-F238E27FC236}">
                <a16:creationId xmlns:a16="http://schemas.microsoft.com/office/drawing/2014/main" id="{B30F1625-4AD5-4547-AF2A-CA5C1708224E}"/>
              </a:ext>
            </a:extLst>
          </p:cNvPr>
          <p:cNvSpPr>
            <a:spLocks noGrp="1"/>
          </p:cNvSpPr>
          <p:nvPr>
            <p:ph idx="1"/>
          </p:nvPr>
        </p:nvSpPr>
        <p:spPr/>
        <p:txBody>
          <a:bodyPr/>
          <a:lstStyle/>
          <a:p>
            <a:r>
              <a:rPr lang="en-US" dirty="0"/>
              <a:t> Remember our Union In Christ’s Body</a:t>
            </a:r>
          </a:p>
          <a:p>
            <a:r>
              <a:rPr lang="en-US" dirty="0"/>
              <a:t> Marriage Is A Sign of the Trinity</a:t>
            </a:r>
          </a:p>
          <a:p>
            <a:r>
              <a:rPr lang="en-US" dirty="0"/>
              <a:t> Marriage Is A Sign of The Marriage Supper of the Lamb</a:t>
            </a:r>
          </a:p>
          <a:p>
            <a:r>
              <a:rPr lang="en-US" dirty="0"/>
              <a:t> Four Applications: Divorce, Homosexuality, Pornography, Abortion</a:t>
            </a:r>
          </a:p>
        </p:txBody>
      </p:sp>
    </p:spTree>
    <p:extLst>
      <p:ext uri="{BB962C8B-B14F-4D97-AF65-F5344CB8AC3E}">
        <p14:creationId xmlns:p14="http://schemas.microsoft.com/office/powerpoint/2010/main" val="2846542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9038-0BD0-450E-9B1D-91739CEE1FCD}"/>
              </a:ext>
            </a:extLst>
          </p:cNvPr>
          <p:cNvSpPr>
            <a:spLocks noGrp="1"/>
          </p:cNvSpPr>
          <p:nvPr>
            <p:ph type="title"/>
          </p:nvPr>
        </p:nvSpPr>
        <p:spPr>
          <a:xfrm>
            <a:off x="600075" y="365125"/>
            <a:ext cx="11287125" cy="1325563"/>
          </a:xfrm>
        </p:spPr>
        <p:txBody>
          <a:bodyPr>
            <a:normAutofit/>
          </a:bodyPr>
          <a:lstStyle/>
          <a:p>
            <a:r>
              <a:rPr lang="en-US" dirty="0"/>
              <a:t>Remember Our Union In Christ’s Body</a:t>
            </a:r>
          </a:p>
        </p:txBody>
      </p:sp>
      <p:sp>
        <p:nvSpPr>
          <p:cNvPr id="3" name="Content Placeholder 2">
            <a:extLst>
              <a:ext uri="{FF2B5EF4-FFF2-40B4-BE49-F238E27FC236}">
                <a16:creationId xmlns:a16="http://schemas.microsoft.com/office/drawing/2014/main" id="{EAC1D881-0B26-40DF-8FCC-C1EAA5905C8E}"/>
              </a:ext>
            </a:extLst>
          </p:cNvPr>
          <p:cNvSpPr>
            <a:spLocks noGrp="1"/>
          </p:cNvSpPr>
          <p:nvPr>
            <p:ph idx="1"/>
          </p:nvPr>
        </p:nvSpPr>
        <p:spPr/>
        <p:txBody>
          <a:bodyPr/>
          <a:lstStyle/>
          <a:p>
            <a:r>
              <a:rPr lang="en-US" dirty="0"/>
              <a:t> v29 Christ Cares For His Body</a:t>
            </a:r>
          </a:p>
          <a:p>
            <a:r>
              <a:rPr lang="en-US" dirty="0"/>
              <a:t> Nourish and Cherish – Food and Shelter</a:t>
            </a:r>
          </a:p>
          <a:p>
            <a:r>
              <a:rPr lang="en-US" dirty="0"/>
              <a:t> We are members of His Body</a:t>
            </a:r>
          </a:p>
        </p:txBody>
      </p:sp>
    </p:spTree>
    <p:extLst>
      <p:ext uri="{BB962C8B-B14F-4D97-AF65-F5344CB8AC3E}">
        <p14:creationId xmlns:p14="http://schemas.microsoft.com/office/powerpoint/2010/main" val="105137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D3A6439A-ECC9-448D-86E0-D41154B0980C}"/>
              </a:ext>
            </a:extLst>
          </p:cNvPr>
          <p:cNvSpPr>
            <a:spLocks noGrp="1"/>
          </p:cNvSpPr>
          <p:nvPr>
            <p:ph idx="1"/>
          </p:nvPr>
        </p:nvSpPr>
        <p:spPr/>
        <p:txBody>
          <a:bodyPr/>
          <a:lstStyle/>
          <a:p>
            <a:r>
              <a:rPr lang="en-US" dirty="0"/>
              <a:t> What does marriage and sex have to do with the Christmas story?</a:t>
            </a:r>
          </a:p>
          <a:p>
            <a:r>
              <a:rPr lang="en-US" dirty="0"/>
              <a:t> The fact that Christ has a body in union with His bride the church is essential to our understanding of the sacredness of marriage.</a:t>
            </a:r>
          </a:p>
        </p:txBody>
      </p:sp>
    </p:spTree>
    <p:extLst>
      <p:ext uri="{BB962C8B-B14F-4D97-AF65-F5344CB8AC3E}">
        <p14:creationId xmlns:p14="http://schemas.microsoft.com/office/powerpoint/2010/main" val="4726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AB381E-B42C-4AEB-A57E-103B4FA7C1E9}"/>
              </a:ext>
            </a:extLst>
          </p:cNvPr>
          <p:cNvSpPr>
            <a:spLocks noGrp="1"/>
          </p:cNvSpPr>
          <p:nvPr>
            <p:ph idx="1"/>
          </p:nvPr>
        </p:nvSpPr>
        <p:spPr/>
        <p:txBody>
          <a:bodyPr/>
          <a:lstStyle/>
          <a:p>
            <a:r>
              <a:rPr lang="en-US" dirty="0"/>
              <a:t> And the rib that the Lord God had taken from the man he made into a woman and brought her to the man. Then the man said, “This at last is bone of my bones and flesh of my flesh; she shall be called Woman, because she was taken out of man.” –Genesis 2:22-23</a:t>
            </a:r>
          </a:p>
        </p:txBody>
      </p:sp>
    </p:spTree>
    <p:extLst>
      <p:ext uri="{BB962C8B-B14F-4D97-AF65-F5344CB8AC3E}">
        <p14:creationId xmlns:p14="http://schemas.microsoft.com/office/powerpoint/2010/main" val="71566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9AD67E-5483-44FA-A3D7-A04CEA3C026A}"/>
              </a:ext>
            </a:extLst>
          </p:cNvPr>
          <p:cNvSpPr>
            <a:spLocks noGrp="1"/>
          </p:cNvSpPr>
          <p:nvPr>
            <p:ph idx="1"/>
          </p:nvPr>
        </p:nvSpPr>
        <p:spPr/>
        <p:txBody>
          <a:bodyPr>
            <a:normAutofit lnSpcReduction="10000"/>
          </a:bodyPr>
          <a:lstStyle/>
          <a:p>
            <a:r>
              <a:rPr lang="en-US" dirty="0"/>
              <a:t> Christ acts towards his church as a man towards his body. We stand before Him in the same intimate and vital union that a man’s body sustains to the man himself. As Eve derived her life and being out of Adam, and was physically of his body, his flesh, and his bones, so believers are really of Christ—for they are one with Christ in nature and derive their life from His humanity.			-Hodges</a:t>
            </a:r>
          </a:p>
        </p:txBody>
      </p:sp>
    </p:spTree>
    <p:extLst>
      <p:ext uri="{BB962C8B-B14F-4D97-AF65-F5344CB8AC3E}">
        <p14:creationId xmlns:p14="http://schemas.microsoft.com/office/powerpoint/2010/main" val="1861176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8B2B64-B45A-456D-AB4A-D9CB4B3CA39B}"/>
              </a:ext>
            </a:extLst>
          </p:cNvPr>
          <p:cNvSpPr>
            <a:spLocks noGrp="1"/>
          </p:cNvSpPr>
          <p:nvPr>
            <p:ph type="title"/>
          </p:nvPr>
        </p:nvSpPr>
        <p:spPr/>
        <p:txBody>
          <a:bodyPr/>
          <a:lstStyle/>
          <a:p>
            <a:r>
              <a:rPr lang="en-US" dirty="0"/>
              <a:t>Marriage Is A Sign of the Trinity</a:t>
            </a:r>
          </a:p>
        </p:txBody>
      </p:sp>
      <p:sp>
        <p:nvSpPr>
          <p:cNvPr id="2" name="Content Placeholder 1">
            <a:extLst>
              <a:ext uri="{FF2B5EF4-FFF2-40B4-BE49-F238E27FC236}">
                <a16:creationId xmlns:a16="http://schemas.microsoft.com/office/drawing/2014/main" id="{F62596A9-A6C8-4D3B-AD04-896941EC2697}"/>
              </a:ext>
            </a:extLst>
          </p:cNvPr>
          <p:cNvSpPr>
            <a:spLocks noGrp="1"/>
          </p:cNvSpPr>
          <p:nvPr>
            <p:ph idx="1"/>
          </p:nvPr>
        </p:nvSpPr>
        <p:spPr/>
        <p:txBody>
          <a:bodyPr>
            <a:normAutofit/>
          </a:bodyPr>
          <a:lstStyle/>
          <a:p>
            <a:r>
              <a:rPr lang="en-US" dirty="0"/>
              <a:t> v31 The two shall become one flesh</a:t>
            </a:r>
          </a:p>
          <a:p>
            <a:r>
              <a:rPr lang="en-US" dirty="0"/>
              <a:t> Two different persons</a:t>
            </a:r>
          </a:p>
          <a:p>
            <a:r>
              <a:rPr lang="en-US" dirty="0"/>
              <a:t> One Flesh – </a:t>
            </a:r>
            <a:r>
              <a:rPr lang="en-US" dirty="0" err="1"/>
              <a:t>Echad</a:t>
            </a:r>
            <a:r>
              <a:rPr lang="en-US" dirty="0"/>
              <a:t> – </a:t>
            </a:r>
            <a:r>
              <a:rPr lang="en-US" dirty="0" err="1"/>
              <a:t>Deut</a:t>
            </a:r>
            <a:r>
              <a:rPr lang="en-US" dirty="0"/>
              <a:t> 6:4</a:t>
            </a:r>
          </a:p>
          <a:p>
            <a:r>
              <a:rPr lang="en-US" dirty="0"/>
              <a:t> Genesis 1:28 And God blessed them and said to them, “Be fruitful and multiply.”</a:t>
            </a:r>
          </a:p>
          <a:p>
            <a:pPr marL="0" indent="0">
              <a:buNone/>
            </a:pPr>
            <a:endParaRPr lang="en-US" dirty="0"/>
          </a:p>
          <a:p>
            <a:endParaRPr lang="en-US" dirty="0"/>
          </a:p>
        </p:txBody>
      </p:sp>
    </p:spTree>
    <p:extLst>
      <p:ext uri="{BB962C8B-B14F-4D97-AF65-F5344CB8AC3E}">
        <p14:creationId xmlns:p14="http://schemas.microsoft.com/office/powerpoint/2010/main" val="572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FAFC77A-9295-4AC8-ABFC-23A3700298B6}"/>
              </a:ext>
            </a:extLst>
          </p:cNvPr>
          <p:cNvSpPr>
            <a:spLocks noGrp="1"/>
          </p:cNvSpPr>
          <p:nvPr>
            <p:ph idx="1"/>
          </p:nvPr>
        </p:nvSpPr>
        <p:spPr/>
        <p:txBody>
          <a:bodyPr/>
          <a:lstStyle/>
          <a:p>
            <a:r>
              <a:rPr lang="en-US" dirty="0"/>
              <a:t> So God created man in his own image, in the image of God he created him; male and female he created them.</a:t>
            </a:r>
          </a:p>
          <a:p>
            <a:pPr marL="457200" lvl="1" indent="0">
              <a:buNone/>
            </a:pPr>
            <a:r>
              <a:rPr lang="en-US" dirty="0"/>
              <a:t>-Genesis 1:27</a:t>
            </a:r>
          </a:p>
        </p:txBody>
      </p:sp>
    </p:spTree>
    <p:extLst>
      <p:ext uri="{BB962C8B-B14F-4D97-AF65-F5344CB8AC3E}">
        <p14:creationId xmlns:p14="http://schemas.microsoft.com/office/powerpoint/2010/main" val="3258126958"/>
      </p:ext>
    </p:extLst>
  </p:cSld>
  <p:clrMapOvr>
    <a:masterClrMapping/>
  </p:clrMapOvr>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47B33F7-B24F-4873-BFE2-45B6BE4AEF9C}" vid="{6A666EEB-56AA-4F9F-B523-37BD005A6D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Incarnation</Template>
  <TotalTime>2480</TotalTime>
  <Words>862</Words>
  <Application>Microsoft Office PowerPoint</Application>
  <PresentationFormat>Widescreen</PresentationFormat>
  <Paragraphs>71</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Book</vt:lpstr>
      <vt:lpstr>Franklin Gothic Medium</vt:lpstr>
      <vt:lpstr>Office Theme</vt:lpstr>
      <vt:lpstr>The Incarnation And Marriage/Sexuality</vt:lpstr>
      <vt:lpstr>The Incarnation of God: The Mystery of the Gospel as the Foundation of Evangelical Theology - Chapter 8</vt:lpstr>
      <vt:lpstr>How to Uphold the Holiness of Sexual Union</vt:lpstr>
      <vt:lpstr>Remember Our Union In Christ’s Body</vt:lpstr>
      <vt:lpstr>PowerPoint Presentation</vt:lpstr>
      <vt:lpstr>PowerPoint Presentation</vt:lpstr>
      <vt:lpstr>PowerPoint Presentation</vt:lpstr>
      <vt:lpstr>Marriage Is A Sign of the Trinity</vt:lpstr>
      <vt:lpstr>PowerPoint Presentation</vt:lpstr>
      <vt:lpstr>PowerPoint Presentation</vt:lpstr>
      <vt:lpstr>PowerPoint Presentation</vt:lpstr>
      <vt:lpstr>Marriage Is A Sign of the Marriage Supper of the Lamb</vt:lpstr>
      <vt:lpstr>PowerPoint Presentation</vt:lpstr>
      <vt:lpstr>PowerPoint Presentation</vt:lpstr>
      <vt:lpstr>PowerPoint Presentation</vt:lpstr>
      <vt:lpstr>PowerPoint Presentation</vt:lpstr>
      <vt:lpstr>Application #1: Divorce</vt:lpstr>
      <vt:lpstr>Homosexuality</vt:lpstr>
      <vt:lpstr>Pornography</vt:lpstr>
      <vt:lpstr>Abortion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dc:creator>
  <cp:lastModifiedBy>Ian</cp:lastModifiedBy>
  <cp:revision>21</cp:revision>
  <dcterms:created xsi:type="dcterms:W3CDTF">2021-12-17T00:32:39Z</dcterms:created>
  <dcterms:modified xsi:type="dcterms:W3CDTF">2021-12-18T17:52:53Z</dcterms:modified>
</cp:coreProperties>
</file>