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75" r:id="rId2"/>
    <p:sldId id="570" r:id="rId3"/>
    <p:sldId id="576" r:id="rId4"/>
    <p:sldId id="577" r:id="rId5"/>
    <p:sldId id="578" r:id="rId6"/>
    <p:sldId id="579" r:id="rId7"/>
    <p:sldId id="580" r:id="rId8"/>
    <p:sldId id="58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996633"/>
    <a:srgbClr val="993300"/>
    <a:srgbClr val="000066"/>
    <a:srgbClr val="CC9900"/>
    <a:srgbClr val="F84108"/>
    <a:srgbClr val="99CCFF"/>
    <a:srgbClr val="A50021"/>
    <a:srgbClr val="663300"/>
    <a:srgbClr val="1535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6357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ospel of Luke (NKJV) : Rev. Thomas Tilford : Free Download, Borrow, and  Streaming : Internet Archive">
            <a:extLst>
              <a:ext uri="{FF2B5EF4-FFF2-40B4-BE49-F238E27FC236}">
                <a16:creationId xmlns:a16="http://schemas.microsoft.com/office/drawing/2014/main" id="{0D01352C-CD4F-4070-90CF-4A1C254FD5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419" b="-1"/>
          <a:stretch/>
        </p:blipFill>
        <p:spPr bwMode="auto">
          <a:xfrm>
            <a:off x="482600" y="643467"/>
            <a:ext cx="8178799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12EF56-0556-46F3-8874-8CEF844FC273}"/>
              </a:ext>
            </a:extLst>
          </p:cNvPr>
          <p:cNvSpPr txBox="1"/>
          <p:nvPr/>
        </p:nvSpPr>
        <p:spPr>
          <a:xfrm>
            <a:off x="1295400" y="3810000"/>
            <a:ext cx="7086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          </a:t>
            </a:r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“The Great Banquet”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            Luke 14:1-24</a:t>
            </a:r>
          </a:p>
        </p:txBody>
      </p:sp>
    </p:spTree>
    <p:extLst>
      <p:ext uri="{BB962C8B-B14F-4D97-AF65-F5344CB8AC3E}">
        <p14:creationId xmlns:p14="http://schemas.microsoft.com/office/powerpoint/2010/main" val="2241699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Great Banquet”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14:1-24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00200"/>
            <a:ext cx="8077200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Ch. 13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learned a few things about the kingdom of God: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It required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humility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repentance,</a:t>
            </a:r>
          </a:p>
          <a:p>
            <a:pPr>
              <a:lnSpc>
                <a:spcPct val="150000"/>
              </a:lnSpc>
            </a:pPr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There is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time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limit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on the opportunity 	     	 		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repent,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relationship,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not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casual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	  	 	 			 		acquaintance is necessary to be a part of His 	    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79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Great Banquet”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14:1-24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00200"/>
            <a:ext cx="8077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It’s worth noting, although Jesus knew there would be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hostile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crowd, He none the less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accepted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invitation.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are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encouraged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by His example that we need to get out of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comfort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zones and go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wherever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 can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ambassadors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for Christ. And just as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Pharisees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watched Jesus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carefully,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so will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world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be watching us.</a:t>
            </a:r>
          </a:p>
        </p:txBody>
      </p:sp>
    </p:spTree>
    <p:extLst>
      <p:ext uri="{BB962C8B-B14F-4D97-AF65-F5344CB8AC3E}">
        <p14:creationId xmlns:p14="http://schemas.microsoft.com/office/powerpoint/2010/main" val="317556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Great Banquet”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14:1-24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00200"/>
            <a:ext cx="80772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Set-Up </a:t>
            </a: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Vss. 2-6</a:t>
            </a:r>
            <a:r>
              <a:rPr lang="en-US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First of all, Jesus was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invited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this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Pharisee’s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home on the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Sabbath,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not out of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respect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but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hostility.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used these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opportunities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order to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expose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Pharisee’s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hypocrisy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pride.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Secondly, A man with a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physical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condition was at the dinner, not as a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guest,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but as a means to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trap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Lord.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Evil’s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expression</a:t>
            </a:r>
            <a:r>
              <a:rPr lang="en-US" sz="2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always gives God’s righteousness an opportunity to </a:t>
            </a:r>
            <a:r>
              <a:rPr lang="en-US" sz="24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prevail.</a:t>
            </a:r>
          </a:p>
        </p:txBody>
      </p:sp>
    </p:spTree>
    <p:extLst>
      <p:ext uri="{BB962C8B-B14F-4D97-AF65-F5344CB8AC3E}">
        <p14:creationId xmlns:p14="http://schemas.microsoft.com/office/powerpoint/2010/main" val="3250922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Great Banquet”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14:1-24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00200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Hypocrisy Revealed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challenged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them as to what was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legal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do on the Sabbath.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Although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contrived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laws forbade healing on the Sabbath,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Mosaic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Law did for acts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compassion.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Their failure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answer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Jesus showed they knew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truth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5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Great Banquet”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14:1-24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00200"/>
            <a:ext cx="8077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 A Parable and A Paradox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addressing where men sat at table Jesus was not concerned about table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etiquette,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but about men’s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hearts.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crux of the teaching is that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prideful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will not inherit God’s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kingdom.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Humility is not thinking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less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about yourself, but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thinking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more about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others.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Paradox: The way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up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down. </a:t>
            </a:r>
          </a:p>
        </p:txBody>
      </p:sp>
    </p:spTree>
    <p:extLst>
      <p:ext uri="{BB962C8B-B14F-4D97-AF65-F5344CB8AC3E}">
        <p14:creationId xmlns:p14="http://schemas.microsoft.com/office/powerpoint/2010/main" val="867315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Great Banquet”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14:1-24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00200"/>
            <a:ext cx="81534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IV.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Shallow Excuses, Eternal Consequences</a:t>
            </a:r>
          </a:p>
          <a:p>
            <a:endParaRPr lang="en-US" sz="2800" b="1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All excuses pale in light of what 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offered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through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sacrifice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Christ.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If we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treasure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stuff and life more than Jesus, we, like these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Pharisees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will not be sitting at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Banquet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Table.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compelling others to come there is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tension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between God’s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sovereignty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man’s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responsibility.</a:t>
            </a:r>
          </a:p>
        </p:txBody>
      </p:sp>
    </p:spTree>
    <p:extLst>
      <p:ext uri="{BB962C8B-B14F-4D97-AF65-F5344CB8AC3E}">
        <p14:creationId xmlns:p14="http://schemas.microsoft.com/office/powerpoint/2010/main" val="1310688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ospel of Luke (NKJV) : Rev. Thomas Tilford : Free Download, Borrow, and  Streaming : Internet Archive">
            <a:extLst>
              <a:ext uri="{FF2B5EF4-FFF2-40B4-BE49-F238E27FC236}">
                <a16:creationId xmlns:a16="http://schemas.microsoft.com/office/drawing/2014/main" id="{0D01352C-CD4F-4070-90CF-4A1C254FD5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419" b="-1"/>
          <a:stretch/>
        </p:blipFill>
        <p:spPr bwMode="auto">
          <a:xfrm>
            <a:off x="482600" y="643467"/>
            <a:ext cx="8178799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12EF56-0556-46F3-8874-8CEF844FC273}"/>
              </a:ext>
            </a:extLst>
          </p:cNvPr>
          <p:cNvSpPr txBox="1"/>
          <p:nvPr/>
        </p:nvSpPr>
        <p:spPr>
          <a:xfrm>
            <a:off x="1295400" y="3810000"/>
            <a:ext cx="7086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          </a:t>
            </a:r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“The Great Banquet”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            Luke 14:1-24</a:t>
            </a:r>
          </a:p>
        </p:txBody>
      </p:sp>
    </p:spTree>
    <p:extLst>
      <p:ext uri="{BB962C8B-B14F-4D97-AF65-F5344CB8AC3E}">
        <p14:creationId xmlns:p14="http://schemas.microsoft.com/office/powerpoint/2010/main" val="3884020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40063</TotalTime>
  <Words>467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Georgia</vt:lpstr>
      <vt:lpstr>Lucida Calligraphy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287</cp:revision>
  <dcterms:created xsi:type="dcterms:W3CDTF">2021-01-29T17:24:21Z</dcterms:created>
  <dcterms:modified xsi:type="dcterms:W3CDTF">2022-02-27T04:08:42Z</dcterms:modified>
</cp:coreProperties>
</file>